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Lst>
  <p:notesMasterIdLst>
    <p:notesMasterId r:id="rId11"/>
  </p:notesMasterIdLst>
  <p:sldIdLst>
    <p:sldId id="2147483487" r:id="rId5"/>
    <p:sldId id="2147483475" r:id="rId6"/>
    <p:sldId id="2147483477" r:id="rId7"/>
    <p:sldId id="2147483486" r:id="rId8"/>
    <p:sldId id="2147483480" r:id="rId9"/>
    <p:sldId id="214748348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6" d="100"/>
          <a:sy n="86" d="100"/>
        </p:scale>
        <p:origin x="381" y="5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EF87BF-82ED-4914-A0E3-471DD676BA6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617E111-0727-4AE7-BA83-E4BA7A639E35}">
      <dgm:prSet/>
      <dgm:spPr/>
      <dgm:t>
        <a:bodyPr/>
        <a:lstStyle/>
        <a:p>
          <a:r>
            <a:rPr lang="en-GB" b="1" i="0"/>
            <a:t>Vision statement</a:t>
          </a:r>
          <a:endParaRPr lang="en-US"/>
        </a:p>
      </dgm:t>
    </dgm:pt>
    <dgm:pt modelId="{112C09B1-D77E-470D-B2F2-0C5F4208E5A9}" type="parTrans" cxnId="{6C3209BA-0CCE-4080-8795-99DF76431C53}">
      <dgm:prSet/>
      <dgm:spPr/>
      <dgm:t>
        <a:bodyPr/>
        <a:lstStyle/>
        <a:p>
          <a:endParaRPr lang="en-US"/>
        </a:p>
      </dgm:t>
    </dgm:pt>
    <dgm:pt modelId="{95C077B3-2C73-49A3-B913-CEDD92240ABD}" type="sibTrans" cxnId="{6C3209BA-0CCE-4080-8795-99DF76431C53}">
      <dgm:prSet/>
      <dgm:spPr/>
      <dgm:t>
        <a:bodyPr/>
        <a:lstStyle/>
        <a:p>
          <a:endParaRPr lang="en-US"/>
        </a:p>
      </dgm:t>
    </dgm:pt>
    <dgm:pt modelId="{9DDD91CE-9537-4E3C-96CD-B2E1E77852BA}">
      <dgm:prSet/>
      <dgm:spPr/>
      <dgm:t>
        <a:bodyPr/>
        <a:lstStyle/>
        <a:p>
          <a:r>
            <a:rPr lang="en-GB" i="1"/>
            <a:t>Our ambition is to establish UK policing as a leader in applied responsible AI. Deploying well designed, rigorously tested and evidence-based AI will make UK policing more effective at preventing, detecting and investigating crime, improve public engagement, and increase police productivity. It will also improve our ability to respond to the criminal misuse of AI.</a:t>
          </a:r>
          <a:endParaRPr lang="en-US"/>
        </a:p>
      </dgm:t>
    </dgm:pt>
    <dgm:pt modelId="{A49BCC2A-F74B-48E4-916D-4D86F7D3A5B0}" type="parTrans" cxnId="{D28828D0-6555-4092-9DB8-5B3439628166}">
      <dgm:prSet/>
      <dgm:spPr/>
      <dgm:t>
        <a:bodyPr/>
        <a:lstStyle/>
        <a:p>
          <a:endParaRPr lang="en-US"/>
        </a:p>
      </dgm:t>
    </dgm:pt>
    <dgm:pt modelId="{733473BB-3554-423F-83E1-E8D6BEC38BC2}" type="sibTrans" cxnId="{D28828D0-6555-4092-9DB8-5B3439628166}">
      <dgm:prSet/>
      <dgm:spPr/>
      <dgm:t>
        <a:bodyPr/>
        <a:lstStyle/>
        <a:p>
          <a:endParaRPr lang="en-US"/>
        </a:p>
      </dgm:t>
    </dgm:pt>
    <dgm:pt modelId="{C793ACD0-7038-4712-BBBF-858F038BCD3A}" type="pres">
      <dgm:prSet presAssocID="{DFEF87BF-82ED-4914-A0E3-471DD676BA66}" presName="hierChild1" presStyleCnt="0">
        <dgm:presLayoutVars>
          <dgm:chPref val="1"/>
          <dgm:dir/>
          <dgm:animOne val="branch"/>
          <dgm:animLvl val="lvl"/>
          <dgm:resizeHandles/>
        </dgm:presLayoutVars>
      </dgm:prSet>
      <dgm:spPr/>
    </dgm:pt>
    <dgm:pt modelId="{DF6A528C-AFD4-4DEA-8DD1-0A8A3B240FDE}" type="pres">
      <dgm:prSet presAssocID="{6617E111-0727-4AE7-BA83-E4BA7A639E35}" presName="hierRoot1" presStyleCnt="0"/>
      <dgm:spPr/>
    </dgm:pt>
    <dgm:pt modelId="{918D9433-7F4C-4C66-BB86-B5FA61DBC92E}" type="pres">
      <dgm:prSet presAssocID="{6617E111-0727-4AE7-BA83-E4BA7A639E35}" presName="composite" presStyleCnt="0"/>
      <dgm:spPr/>
    </dgm:pt>
    <dgm:pt modelId="{31330175-4614-4C95-B783-25953DB8A588}" type="pres">
      <dgm:prSet presAssocID="{6617E111-0727-4AE7-BA83-E4BA7A639E35}" presName="background" presStyleLbl="node0" presStyleIdx="0" presStyleCnt="2"/>
      <dgm:spPr/>
    </dgm:pt>
    <dgm:pt modelId="{0B667C62-E35B-4AFE-8E3B-774D6B4DF25F}" type="pres">
      <dgm:prSet presAssocID="{6617E111-0727-4AE7-BA83-E4BA7A639E35}" presName="text" presStyleLbl="fgAcc0" presStyleIdx="0" presStyleCnt="2" custScaleX="61339" custScaleY="59924" custLinFactNeighborY="-1064">
        <dgm:presLayoutVars>
          <dgm:chPref val="3"/>
        </dgm:presLayoutVars>
      </dgm:prSet>
      <dgm:spPr/>
    </dgm:pt>
    <dgm:pt modelId="{D4EC25F2-3A8A-47BE-BC3F-4C4B2AF2F0D9}" type="pres">
      <dgm:prSet presAssocID="{6617E111-0727-4AE7-BA83-E4BA7A639E35}" presName="hierChild2" presStyleCnt="0"/>
      <dgm:spPr/>
    </dgm:pt>
    <dgm:pt modelId="{400508CE-4790-465C-A10F-7002910DAFA2}" type="pres">
      <dgm:prSet presAssocID="{9DDD91CE-9537-4E3C-96CD-B2E1E77852BA}" presName="hierRoot1" presStyleCnt="0"/>
      <dgm:spPr/>
    </dgm:pt>
    <dgm:pt modelId="{3F9001ED-D216-4E82-817A-F8A6710D5BFF}" type="pres">
      <dgm:prSet presAssocID="{9DDD91CE-9537-4E3C-96CD-B2E1E77852BA}" presName="composite" presStyleCnt="0"/>
      <dgm:spPr/>
    </dgm:pt>
    <dgm:pt modelId="{723C527C-7B39-42A7-A524-03CBFA04EF31}" type="pres">
      <dgm:prSet presAssocID="{9DDD91CE-9537-4E3C-96CD-B2E1E77852BA}" presName="background" presStyleLbl="node0" presStyleIdx="1" presStyleCnt="2"/>
      <dgm:spPr/>
    </dgm:pt>
    <dgm:pt modelId="{90A044A2-A73F-4E99-8D9B-31A6C9DF84D0}" type="pres">
      <dgm:prSet presAssocID="{9DDD91CE-9537-4E3C-96CD-B2E1E77852BA}" presName="text" presStyleLbl="fgAcc0" presStyleIdx="1" presStyleCnt="2">
        <dgm:presLayoutVars>
          <dgm:chPref val="3"/>
        </dgm:presLayoutVars>
      </dgm:prSet>
      <dgm:spPr/>
    </dgm:pt>
    <dgm:pt modelId="{645E1D9F-E878-465E-8745-544EF3A71454}" type="pres">
      <dgm:prSet presAssocID="{9DDD91CE-9537-4E3C-96CD-B2E1E77852BA}" presName="hierChild2" presStyleCnt="0"/>
      <dgm:spPr/>
    </dgm:pt>
  </dgm:ptLst>
  <dgm:cxnLst>
    <dgm:cxn modelId="{E200D747-20E2-4BDB-927E-676C7D294952}" type="presOf" srcId="{DFEF87BF-82ED-4914-A0E3-471DD676BA66}" destId="{C793ACD0-7038-4712-BBBF-858F038BCD3A}" srcOrd="0" destOrd="0" presId="urn:microsoft.com/office/officeart/2005/8/layout/hierarchy1"/>
    <dgm:cxn modelId="{CE7BA091-B591-4C9E-AAB9-BD824C9B1636}" type="presOf" srcId="{6617E111-0727-4AE7-BA83-E4BA7A639E35}" destId="{0B667C62-E35B-4AFE-8E3B-774D6B4DF25F}" srcOrd="0" destOrd="0" presId="urn:microsoft.com/office/officeart/2005/8/layout/hierarchy1"/>
    <dgm:cxn modelId="{6C3209BA-0CCE-4080-8795-99DF76431C53}" srcId="{DFEF87BF-82ED-4914-A0E3-471DD676BA66}" destId="{6617E111-0727-4AE7-BA83-E4BA7A639E35}" srcOrd="0" destOrd="0" parTransId="{112C09B1-D77E-470D-B2F2-0C5F4208E5A9}" sibTransId="{95C077B3-2C73-49A3-B913-CEDD92240ABD}"/>
    <dgm:cxn modelId="{D28828D0-6555-4092-9DB8-5B3439628166}" srcId="{DFEF87BF-82ED-4914-A0E3-471DD676BA66}" destId="{9DDD91CE-9537-4E3C-96CD-B2E1E77852BA}" srcOrd="1" destOrd="0" parTransId="{A49BCC2A-F74B-48E4-916D-4D86F7D3A5B0}" sibTransId="{733473BB-3554-423F-83E1-E8D6BEC38BC2}"/>
    <dgm:cxn modelId="{62EAB1FF-2564-4444-BD92-B7DD90CC900B}" type="presOf" srcId="{9DDD91CE-9537-4E3C-96CD-B2E1E77852BA}" destId="{90A044A2-A73F-4E99-8D9B-31A6C9DF84D0}" srcOrd="0" destOrd="0" presId="urn:microsoft.com/office/officeart/2005/8/layout/hierarchy1"/>
    <dgm:cxn modelId="{37FDF2DE-EA84-4718-B324-915807D8795D}" type="presParOf" srcId="{C793ACD0-7038-4712-BBBF-858F038BCD3A}" destId="{DF6A528C-AFD4-4DEA-8DD1-0A8A3B240FDE}" srcOrd="0" destOrd="0" presId="urn:microsoft.com/office/officeart/2005/8/layout/hierarchy1"/>
    <dgm:cxn modelId="{17C72948-CD55-4746-870F-1B9AFAB7A66A}" type="presParOf" srcId="{DF6A528C-AFD4-4DEA-8DD1-0A8A3B240FDE}" destId="{918D9433-7F4C-4C66-BB86-B5FA61DBC92E}" srcOrd="0" destOrd="0" presId="urn:microsoft.com/office/officeart/2005/8/layout/hierarchy1"/>
    <dgm:cxn modelId="{9F97ACFB-CA19-4DE1-8936-F52F0A9986C1}" type="presParOf" srcId="{918D9433-7F4C-4C66-BB86-B5FA61DBC92E}" destId="{31330175-4614-4C95-B783-25953DB8A588}" srcOrd="0" destOrd="0" presId="urn:microsoft.com/office/officeart/2005/8/layout/hierarchy1"/>
    <dgm:cxn modelId="{3D17E037-4F1C-4412-B992-819A0DFBB242}" type="presParOf" srcId="{918D9433-7F4C-4C66-BB86-B5FA61DBC92E}" destId="{0B667C62-E35B-4AFE-8E3B-774D6B4DF25F}" srcOrd="1" destOrd="0" presId="urn:microsoft.com/office/officeart/2005/8/layout/hierarchy1"/>
    <dgm:cxn modelId="{231B3C6D-1F11-4684-905B-92D9F7833D5E}" type="presParOf" srcId="{DF6A528C-AFD4-4DEA-8DD1-0A8A3B240FDE}" destId="{D4EC25F2-3A8A-47BE-BC3F-4C4B2AF2F0D9}" srcOrd="1" destOrd="0" presId="urn:microsoft.com/office/officeart/2005/8/layout/hierarchy1"/>
    <dgm:cxn modelId="{2C0B20A1-A83F-4DCC-8B8E-769DF979E445}" type="presParOf" srcId="{C793ACD0-7038-4712-BBBF-858F038BCD3A}" destId="{400508CE-4790-465C-A10F-7002910DAFA2}" srcOrd="1" destOrd="0" presId="urn:microsoft.com/office/officeart/2005/8/layout/hierarchy1"/>
    <dgm:cxn modelId="{A5DA96B5-5131-4D3F-A128-F5577AC1428B}" type="presParOf" srcId="{400508CE-4790-465C-A10F-7002910DAFA2}" destId="{3F9001ED-D216-4E82-817A-F8A6710D5BFF}" srcOrd="0" destOrd="0" presId="urn:microsoft.com/office/officeart/2005/8/layout/hierarchy1"/>
    <dgm:cxn modelId="{26AB4495-4C4B-45A7-9A2C-16072FC76621}" type="presParOf" srcId="{3F9001ED-D216-4E82-817A-F8A6710D5BFF}" destId="{723C527C-7B39-42A7-A524-03CBFA04EF31}" srcOrd="0" destOrd="0" presId="urn:microsoft.com/office/officeart/2005/8/layout/hierarchy1"/>
    <dgm:cxn modelId="{7E38596F-D1E4-4178-8C33-39360EC3EBB8}" type="presParOf" srcId="{3F9001ED-D216-4E82-817A-F8A6710D5BFF}" destId="{90A044A2-A73F-4E99-8D9B-31A6C9DF84D0}" srcOrd="1" destOrd="0" presId="urn:microsoft.com/office/officeart/2005/8/layout/hierarchy1"/>
    <dgm:cxn modelId="{6DD238F5-894C-46F4-954E-F8F3774FF56F}" type="presParOf" srcId="{400508CE-4790-465C-A10F-7002910DAFA2}" destId="{645E1D9F-E878-465E-8745-544EF3A71454}"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330175-4614-4C95-B783-25953DB8A588}">
      <dsp:nvSpPr>
        <dsp:cNvPr id="0" name=""/>
        <dsp:cNvSpPr/>
      </dsp:nvSpPr>
      <dsp:spPr>
        <a:xfrm>
          <a:off x="347495" y="-23573"/>
          <a:ext cx="2268232" cy="140710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B667C62-E35B-4AFE-8E3B-774D6B4DF25F}">
      <dsp:nvSpPr>
        <dsp:cNvPr id="0" name=""/>
        <dsp:cNvSpPr/>
      </dsp:nvSpPr>
      <dsp:spPr>
        <a:xfrm>
          <a:off x="758369" y="366756"/>
          <a:ext cx="2268232" cy="140710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b="1" i="0" kern="1200"/>
            <a:t>Vision statement</a:t>
          </a:r>
          <a:endParaRPr lang="en-US" sz="1500" kern="1200"/>
        </a:p>
      </dsp:txBody>
      <dsp:txXfrm>
        <a:off x="799582" y="407969"/>
        <a:ext cx="2185806" cy="1324675"/>
      </dsp:txXfrm>
    </dsp:sp>
    <dsp:sp modelId="{723C527C-7B39-42A7-A524-03CBFA04EF31}">
      <dsp:nvSpPr>
        <dsp:cNvPr id="0" name=""/>
        <dsp:cNvSpPr/>
      </dsp:nvSpPr>
      <dsp:spPr>
        <a:xfrm>
          <a:off x="3437475" y="1410"/>
          <a:ext cx="3697863" cy="234814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A044A2-A73F-4E99-8D9B-31A6C9DF84D0}">
      <dsp:nvSpPr>
        <dsp:cNvPr id="0" name=""/>
        <dsp:cNvSpPr/>
      </dsp:nvSpPr>
      <dsp:spPr>
        <a:xfrm>
          <a:off x="3848349" y="391740"/>
          <a:ext cx="3697863" cy="234814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i="1" kern="1200"/>
            <a:t>Our ambition is to establish UK policing as a leader in applied responsible AI. Deploying well designed, rigorously tested and evidence-based AI will make UK policing more effective at preventing, detecting and investigating crime, improve public engagement, and increase police productivity. It will also improve our ability to respond to the criminal misuse of AI.</a:t>
          </a:r>
          <a:endParaRPr lang="en-US" sz="1500" kern="1200"/>
        </a:p>
      </dsp:txBody>
      <dsp:txXfrm>
        <a:off x="3917124" y="460515"/>
        <a:ext cx="3560313" cy="221059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1C0068-584A-40D3-92C3-F4D2A1902007}" type="datetimeFigureOut">
              <a:rPr lang="en-GB" smtClean="0"/>
              <a:t>08/09/2025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5AFB5-B599-4DD9-BEDB-32D471285366}" type="slidenum">
              <a:rPr lang="en-GB" smtClean="0"/>
              <a:t>‹#›</a:t>
            </a:fld>
            <a:endParaRPr lang="en-GB"/>
          </a:p>
        </p:txBody>
      </p:sp>
    </p:spTree>
    <p:extLst>
      <p:ext uri="{BB962C8B-B14F-4D97-AF65-F5344CB8AC3E}">
        <p14:creationId xmlns:p14="http://schemas.microsoft.com/office/powerpoint/2010/main" val="4220540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64464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73626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10604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86905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4A2C8-6C88-4E71-83EE-698B9D4FE22F}"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24900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6.jpeg"/><Relationship Id="rId4" Type="http://schemas.openxmlformats.org/officeDocument/2006/relationships/image" Target="../media/image3.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3.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3.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3.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image" Target="../media/image3.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image" Target="../media/image3.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3.emf"/></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Official</a:t>
            </a:r>
          </a:p>
        </p:txBody>
      </p:sp>
      <p:sp>
        <p:nvSpPr>
          <p:cNvPr id="6" name="Slide Number Placeholder 5"/>
          <p:cNvSpPr>
            <a:spLocks noGrp="1"/>
          </p:cNvSpPr>
          <p:nvPr>
            <p:ph type="sldNum" sz="quarter" idx="12"/>
          </p:nvPr>
        </p:nvSpPr>
        <p:spPr/>
        <p:txBody>
          <a:bodyPr/>
          <a:lstStyle/>
          <a:p>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9BC6CC2-CCAA-EE72-60A0-28EAD5D6A4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05108" y="72540"/>
            <a:ext cx="2160000" cy="887045"/>
          </a:xfrm>
          <a:prstGeom prst="rect">
            <a:avLst/>
          </a:prstGeom>
        </p:spPr>
      </p:pic>
    </p:spTree>
    <p:extLst>
      <p:ext uri="{BB962C8B-B14F-4D97-AF65-F5344CB8AC3E}">
        <p14:creationId xmlns:p14="http://schemas.microsoft.com/office/powerpoint/2010/main" val="3375189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937964044"/>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96970194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ubtitle, 1 column ">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F85DDA7-785E-780B-BC9A-4216E2C1F393}"/>
              </a:ext>
            </a:extLst>
          </p:cNvPr>
          <p:cNvGraphicFramePr>
            <a:graphicFrameLocks noChangeAspect="1"/>
          </p:cNvGraphicFramePr>
          <p:nvPr userDrawn="1">
            <p:custDataLst>
              <p:tags r:id="rId1"/>
            </p:custDataLst>
            <p:extLst>
              <p:ext uri="{D42A27DB-BD31-4B8C-83A1-F6EECF244321}">
                <p14:modId xmlns:p14="http://schemas.microsoft.com/office/powerpoint/2010/main" val="38184765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3" name="think-cell data - do not delete" hidden="1">
                        <a:extLst>
                          <a:ext uri="{FF2B5EF4-FFF2-40B4-BE49-F238E27FC236}">
                            <a16:creationId xmlns:a16="http://schemas.microsoft.com/office/drawing/2014/main" id="{CF85DDA7-785E-780B-BC9A-4216E2C1F3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463DAA5C-077F-FE00-63CE-03BEF637C37E}"/>
              </a:ext>
            </a:extLst>
          </p:cNvPr>
          <p:cNvSpPr>
            <a:spLocks noGrp="1"/>
          </p:cNvSpPr>
          <p:nvPr>
            <p:ph type="body" sz="quarter" idx="13" hasCustomPrompt="1"/>
          </p:nvPr>
        </p:nvSpPr>
        <p:spPr>
          <a:xfrm>
            <a:off x="450001" y="684000"/>
            <a:ext cx="11303999" cy="439317"/>
          </a:xfrm>
          <a:prstGeom prst="rect">
            <a:avLst/>
          </a:prstGeom>
        </p:spPr>
        <p:txBody>
          <a:bodyPr lIns="0" tIns="0" rIns="0" bIns="0" anchor="b" anchorCtr="0">
            <a:noAutofit/>
          </a:bodyPr>
          <a:lstStyle>
            <a:lvl1pPr marL="0" indent="0">
              <a:spcBef>
                <a:spcPts val="0"/>
              </a:spcBef>
              <a:spcAft>
                <a:spcPts val="0"/>
              </a:spcAft>
              <a:buNone/>
              <a:defRPr sz="1800" b="0">
                <a:solidFill>
                  <a:schemeClr val="tx2"/>
                </a:solidFill>
              </a:defRPr>
            </a:lvl1pPr>
          </a:lstStyle>
          <a:p>
            <a:pPr lvl="0"/>
            <a:r>
              <a:rPr lang="en-US"/>
              <a:t>Click to add subtitle</a:t>
            </a:r>
          </a:p>
        </p:txBody>
      </p:sp>
      <p:sp>
        <p:nvSpPr>
          <p:cNvPr id="5" name="Title Placeholder 1">
            <a:extLst>
              <a:ext uri="{FF2B5EF4-FFF2-40B4-BE49-F238E27FC236}">
                <a16:creationId xmlns:a16="http://schemas.microsoft.com/office/drawing/2014/main" id="{06929E50-6BC7-6A16-7F97-75FA3937A2C8}"/>
              </a:ext>
            </a:extLst>
          </p:cNvPr>
          <p:cNvSpPr>
            <a:spLocks noGrp="1"/>
          </p:cNvSpPr>
          <p:nvPr>
            <p:ph type="title" hasCustomPrompt="1"/>
          </p:nvPr>
        </p:nvSpPr>
        <p:spPr>
          <a:xfrm>
            <a:off x="450000" y="345992"/>
            <a:ext cx="11304000" cy="342000"/>
          </a:xfrm>
          <a:prstGeom prst="rect">
            <a:avLst/>
          </a:prstGeom>
        </p:spPr>
        <p:txBody>
          <a:bodyPr vert="horz" lIns="0" tIns="0" rIns="0" bIns="0" rtlCol="0" anchor="t" anchorCtr="0">
            <a:noAutofit/>
          </a:bodyPr>
          <a:lstStyle>
            <a:lvl1pPr>
              <a:spcBef>
                <a:spcPts val="0"/>
              </a:spcBef>
              <a:spcAft>
                <a:spcPts val="0"/>
              </a:spcAft>
              <a:defRPr sz="2100">
                <a:latin typeface="+mj-lt"/>
              </a:defRPr>
            </a:lvl1pPr>
          </a:lstStyle>
          <a:p>
            <a:r>
              <a:rPr lang="en-US"/>
              <a:t>Click to add title</a:t>
            </a:r>
          </a:p>
        </p:txBody>
      </p:sp>
      <p:sp>
        <p:nvSpPr>
          <p:cNvPr id="6" name="Text Placeholder 18">
            <a:extLst>
              <a:ext uri="{FF2B5EF4-FFF2-40B4-BE49-F238E27FC236}">
                <a16:creationId xmlns:a16="http://schemas.microsoft.com/office/drawing/2014/main" id="{7A91D16B-BB64-A40E-E0AF-EBC7EE7F2F08}"/>
              </a:ext>
            </a:extLst>
          </p:cNvPr>
          <p:cNvSpPr>
            <a:spLocks noGrp="1"/>
          </p:cNvSpPr>
          <p:nvPr>
            <p:ph idx="1"/>
          </p:nvPr>
        </p:nvSpPr>
        <p:spPr>
          <a:xfrm>
            <a:off x="450000" y="1714499"/>
            <a:ext cx="11304000" cy="4644000"/>
          </a:xfrm>
          <a:prstGeom prst="rect">
            <a:avLst/>
          </a:prstGeom>
        </p:spPr>
        <p:txBody>
          <a:bodyPr vert="horz" lIns="0" tIns="0" rIns="0" bIns="0" rtlCol="0">
            <a:noAutofit/>
          </a:bodyPr>
          <a:lstStyle>
            <a:lvl1pPr>
              <a:spcBef>
                <a:spcPts val="200"/>
              </a:spcBef>
              <a:spcAft>
                <a:spcPts val="200"/>
              </a:spcAft>
              <a:defRPr/>
            </a:lvl1pPr>
            <a:lvl2pPr>
              <a:spcBef>
                <a:spcPts val="200"/>
              </a:spcBef>
              <a:spcAft>
                <a:spcPts val="200"/>
              </a:spcAft>
              <a:defRPr/>
            </a:lvl2pPr>
            <a:lvl3pPr>
              <a:spcBef>
                <a:spcPts val="200"/>
              </a:spcBef>
              <a:spcAft>
                <a:spcPts val="200"/>
              </a:spcAft>
              <a:defRPr/>
            </a:lvl3pPr>
            <a:lvl4pPr>
              <a:spcBef>
                <a:spcPts val="200"/>
              </a:spcBef>
              <a:spcAft>
                <a:spcPts val="200"/>
              </a:spcAft>
              <a:defRPr/>
            </a:lvl4pPr>
            <a:lvl5pPr>
              <a:spcBef>
                <a:spcPts val="200"/>
              </a:spcBef>
              <a:spcAft>
                <a:spcPts val="200"/>
              </a:spcAf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1026" name="Picture 2" descr="NPCC-blue-RGB-2">
            <a:extLst>
              <a:ext uri="{FF2B5EF4-FFF2-40B4-BE49-F238E27FC236}">
                <a16:creationId xmlns:a16="http://schemas.microsoft.com/office/drawing/2014/main" id="{B48D2BAE-3E84-B3F0-11AB-E81D634174B3}"/>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r="4080"/>
          <a:stretch/>
        </p:blipFill>
        <p:spPr bwMode="auto">
          <a:xfrm>
            <a:off x="10942894" y="126333"/>
            <a:ext cx="1086919" cy="439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13411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ED903953-236A-7A85-C86D-21E60D826762}"/>
              </a:ext>
            </a:extLst>
          </p:cNvPr>
          <p:cNvGraphicFramePr>
            <a:graphicFrameLocks noChangeAspect="1"/>
          </p:cNvGraphicFramePr>
          <p:nvPr userDrawn="1">
            <p:custDataLst>
              <p:tags r:id="rId1"/>
            </p:custDataLst>
            <p:extLst>
              <p:ext uri="{D42A27DB-BD31-4B8C-83A1-F6EECF244321}">
                <p14:modId xmlns:p14="http://schemas.microsoft.com/office/powerpoint/2010/main" val="26596067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8" name="think-cell data - do not delete" hidden="1">
                        <a:extLst>
                          <a:ext uri="{FF2B5EF4-FFF2-40B4-BE49-F238E27FC236}">
                            <a16:creationId xmlns:a16="http://schemas.microsoft.com/office/drawing/2014/main" id="{ED903953-236A-7A85-C86D-21E60D82676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bwMode="gray">
          <a:xfrm>
            <a:off x="450000" y="1728217"/>
            <a:ext cx="11304000" cy="1592403"/>
          </a:xfrm>
          <a:prstGeom prst="rect">
            <a:avLst/>
          </a:prstGeom>
        </p:spPr>
        <p:txBody>
          <a:bodyPr vert="horz" anchor="b"/>
          <a:lstStyle>
            <a:lvl1pPr>
              <a:lnSpc>
                <a:spcPct val="95000"/>
              </a:lnSpc>
              <a:defRPr sz="36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50000" y="3474720"/>
            <a:ext cx="11304000" cy="1566532"/>
          </a:xfrm>
        </p:spPr>
        <p:txBody>
          <a:bodyPr lIns="0" tIns="0" rIns="0" bIns="0">
            <a:noAutofit/>
          </a:bodyPr>
          <a:lstStyle>
            <a:lvl1pPr marL="0" indent="0">
              <a:lnSpc>
                <a:spcPct val="95000"/>
              </a:lnSpc>
              <a:spcAft>
                <a:spcPts val="0"/>
              </a:spcAft>
              <a:buNone/>
              <a:defRPr sz="3600" b="0">
                <a:solidFill>
                  <a:schemeClr val="bg1"/>
                </a:solidFill>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noProof="0"/>
              <a:t>Click to edit Master text styles</a:t>
            </a:r>
          </a:p>
        </p:txBody>
      </p:sp>
      <p:sp>
        <p:nvSpPr>
          <p:cNvPr id="6" name="TextBox 5">
            <a:extLst>
              <a:ext uri="{FF2B5EF4-FFF2-40B4-BE49-F238E27FC236}">
                <a16:creationId xmlns:a16="http://schemas.microsoft.com/office/drawing/2014/main" id="{ACCA4DFC-A5BD-1CA7-953A-4298BCF3311A}"/>
              </a:ext>
            </a:extLst>
          </p:cNvPr>
          <p:cNvSpPr txBox="1"/>
          <p:nvPr userDrawn="1"/>
        </p:nvSpPr>
        <p:spPr>
          <a:xfrm>
            <a:off x="11426826" y="6519673"/>
            <a:ext cx="307975" cy="123111"/>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800" noProof="0" smtClean="0">
                <a:solidFill>
                  <a:schemeClr val="bg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800" noProof="0">
              <a:solidFill>
                <a:schemeClr val="bg1"/>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4F4DFB59-3E1F-0D21-D693-251874E32398}"/>
              </a:ext>
            </a:extLst>
          </p:cNvPr>
          <p:cNvPicPr>
            <a:picLocks noChangeAspect="1"/>
          </p:cNvPicPr>
          <p:nvPr userDrawn="1"/>
        </p:nvPicPr>
        <p:blipFill>
          <a:blip r:embed="rId5"/>
          <a:stretch>
            <a:fillRect/>
          </a:stretch>
        </p:blipFill>
        <p:spPr>
          <a:xfrm>
            <a:off x="450000" y="379731"/>
            <a:ext cx="1866480" cy="566685"/>
          </a:xfrm>
          <a:prstGeom prst="rect">
            <a:avLst/>
          </a:prstGeom>
        </p:spPr>
      </p:pic>
    </p:spTree>
    <p:extLst>
      <p:ext uri="{BB962C8B-B14F-4D97-AF65-F5344CB8AC3E}">
        <p14:creationId xmlns:p14="http://schemas.microsoft.com/office/powerpoint/2010/main" val="416411835"/>
      </p:ext>
    </p:extLst>
  </p:cSld>
  <p:clrMapOvr>
    <a:masterClrMapping/>
  </p:clrMapOvr>
  <p:transition>
    <p:fade/>
  </p:transition>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with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2AA0174D-B09C-4960-94D1-79FD4D04BDFB}"/>
              </a:ext>
            </a:extLst>
          </p:cNvPr>
          <p:cNvSpPr>
            <a:spLocks noGrp="1"/>
          </p:cNvSpPr>
          <p:nvPr>
            <p:ph type="pic" sz="quarter" idx="11"/>
          </p:nvPr>
        </p:nvSpPr>
        <p:spPr>
          <a:xfrm>
            <a:off x="0" y="0"/>
            <a:ext cx="12192000" cy="6858000"/>
          </a:xfrm>
          <a:prstGeom prst="rect">
            <a:avLst/>
          </a:prstGeom>
        </p:spPr>
        <p:txBody>
          <a:bodyPr/>
          <a:lstStyle>
            <a:lvl1pPr>
              <a:defRPr>
                <a:solidFill>
                  <a:schemeClr val="bg1"/>
                </a:solidFill>
              </a:defRPr>
            </a:lvl1pPr>
          </a:lstStyle>
          <a:p>
            <a:r>
              <a:rPr lang="en-US" noProof="0"/>
              <a:t>Click icon to add picture</a:t>
            </a:r>
          </a:p>
        </p:txBody>
      </p:sp>
      <p:sp>
        <p:nvSpPr>
          <p:cNvPr id="5" name="Text Placeholder 4">
            <a:extLst>
              <a:ext uri="{FF2B5EF4-FFF2-40B4-BE49-F238E27FC236}">
                <a16:creationId xmlns:a16="http://schemas.microsoft.com/office/drawing/2014/main" id="{E696C364-9ED6-42C4-8FC2-1F9C6CB1656D}"/>
              </a:ext>
            </a:extLst>
          </p:cNvPr>
          <p:cNvSpPr>
            <a:spLocks noGrp="1"/>
          </p:cNvSpPr>
          <p:nvPr>
            <p:ph type="body" sz="quarter" idx="12"/>
          </p:nvPr>
        </p:nvSpPr>
        <p:spPr>
          <a:xfrm>
            <a:off x="450000" y="366547"/>
            <a:ext cx="5465380" cy="484791"/>
          </a:xfrm>
        </p:spPr>
        <p:txBody>
          <a:bodyPr>
            <a:noAutofit/>
          </a:bodyPr>
          <a:lstStyle>
            <a:lvl1pPr>
              <a:defRPr sz="3200" b="1">
                <a:latin typeface="+mj-lt"/>
              </a:defRPr>
            </a:lvl1pPr>
            <a:lvl2pPr>
              <a:defRPr sz="3200" b="1">
                <a:latin typeface="+mj-lt"/>
              </a:defRPr>
            </a:lvl2pPr>
            <a:lvl3pPr>
              <a:defRPr sz="3200" b="1">
                <a:latin typeface="+mj-lt"/>
              </a:defRPr>
            </a:lvl3pPr>
            <a:lvl4pPr>
              <a:defRPr sz="3200" b="1">
                <a:latin typeface="+mj-lt"/>
              </a:defRPr>
            </a:lvl4pPr>
            <a:lvl5pPr>
              <a:defRPr sz="3200" b="1">
                <a:latin typeface="+mj-lt"/>
              </a:defRPr>
            </a:lvl5pPr>
          </a:lstStyle>
          <a:p>
            <a:pPr lvl="0"/>
            <a:r>
              <a:rPr lang="en-US"/>
              <a:t>Click to edit Master text styles</a:t>
            </a:r>
          </a:p>
        </p:txBody>
      </p:sp>
      <p:sp>
        <p:nvSpPr>
          <p:cNvPr id="6" name="Text Placeholder 4">
            <a:extLst>
              <a:ext uri="{FF2B5EF4-FFF2-40B4-BE49-F238E27FC236}">
                <a16:creationId xmlns:a16="http://schemas.microsoft.com/office/drawing/2014/main" id="{AD421831-C244-4DE0-8DE2-755D7D7315B9}"/>
              </a:ext>
            </a:extLst>
          </p:cNvPr>
          <p:cNvSpPr>
            <a:spLocks noGrp="1"/>
          </p:cNvSpPr>
          <p:nvPr>
            <p:ph type="body" sz="quarter" idx="13"/>
          </p:nvPr>
        </p:nvSpPr>
        <p:spPr>
          <a:xfrm>
            <a:off x="450000" y="851339"/>
            <a:ext cx="5465380" cy="863162"/>
          </a:xfrm>
        </p:spPr>
        <p:txBody>
          <a:bodyPr>
            <a:noAutofit/>
          </a:bodyPr>
          <a:lstStyle>
            <a:lvl1pPr>
              <a:defRPr sz="3200" b="0">
                <a:latin typeface="+mj-lt"/>
              </a:defRPr>
            </a:lvl1pPr>
            <a:lvl2pPr>
              <a:defRPr sz="3200" b="1">
                <a:latin typeface="+mj-lt"/>
              </a:defRPr>
            </a:lvl2pPr>
            <a:lvl3pPr>
              <a:defRPr sz="3200" b="1">
                <a:latin typeface="+mj-lt"/>
              </a:defRPr>
            </a:lvl3pPr>
            <a:lvl4pPr>
              <a:defRPr sz="3200" b="1">
                <a:latin typeface="+mj-lt"/>
              </a:defRPr>
            </a:lvl4pPr>
            <a:lvl5pPr>
              <a:defRPr sz="3200" b="1">
                <a:latin typeface="+mj-lt"/>
              </a:defRPr>
            </a:lvl5pPr>
          </a:lstStyle>
          <a:p>
            <a:pPr lvl="0"/>
            <a:r>
              <a:rPr lang="en-US"/>
              <a:t>Click to edit Master text styles</a:t>
            </a:r>
          </a:p>
        </p:txBody>
      </p:sp>
    </p:spTree>
    <p:extLst>
      <p:ext uri="{BB962C8B-B14F-4D97-AF65-F5344CB8AC3E}">
        <p14:creationId xmlns:p14="http://schemas.microsoft.com/office/powerpoint/2010/main" val="211317449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96593EEB-1CDC-4080-8C11-602DEAE1026D}"/>
              </a:ext>
            </a:extLst>
          </p:cNvPr>
          <p:cNvSpPr>
            <a:spLocks noGrp="1"/>
          </p:cNvSpPr>
          <p:nvPr>
            <p:ph type="title" hasCustomPrompt="1"/>
          </p:nvPr>
        </p:nvSpPr>
        <p:spPr>
          <a:xfrm>
            <a:off x="450000" y="345992"/>
            <a:ext cx="11304000" cy="342000"/>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Tree>
    <p:extLst>
      <p:ext uri="{BB962C8B-B14F-4D97-AF65-F5344CB8AC3E}">
        <p14:creationId xmlns:p14="http://schemas.microsoft.com/office/powerpoint/2010/main" val="242814185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titl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B05972C-4EB5-02E5-D3B3-796AF5ABC9A4}"/>
              </a:ext>
            </a:extLst>
          </p:cNvPr>
          <p:cNvGraphicFramePr>
            <a:graphicFrameLocks noChangeAspect="1"/>
          </p:cNvGraphicFramePr>
          <p:nvPr userDrawn="1">
            <p:custDataLst>
              <p:tags r:id="rId1"/>
            </p:custDataLst>
            <p:extLst>
              <p:ext uri="{D42A27DB-BD31-4B8C-83A1-F6EECF244321}">
                <p14:modId xmlns:p14="http://schemas.microsoft.com/office/powerpoint/2010/main" val="31067857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3" name="think-cell data - do not delete" hidden="1">
                        <a:extLst>
                          <a:ext uri="{FF2B5EF4-FFF2-40B4-BE49-F238E27FC236}">
                            <a16:creationId xmlns:a16="http://schemas.microsoft.com/office/drawing/2014/main" id="{FB05972C-4EB5-02E5-D3B3-796AF5ABC9A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 Placeholder 8">
            <a:extLst>
              <a:ext uri="{FF2B5EF4-FFF2-40B4-BE49-F238E27FC236}">
                <a16:creationId xmlns:a16="http://schemas.microsoft.com/office/drawing/2014/main" id="{8A9CD2DA-AA83-4DCB-8501-DE5878CC0B8A}"/>
              </a:ext>
            </a:extLst>
          </p:cNvPr>
          <p:cNvSpPr>
            <a:spLocks noGrp="1"/>
          </p:cNvSpPr>
          <p:nvPr>
            <p:ph type="body" sz="quarter" idx="13" hasCustomPrompt="1"/>
          </p:nvPr>
        </p:nvSpPr>
        <p:spPr>
          <a:xfrm>
            <a:off x="450000" y="684000"/>
            <a:ext cx="11303999" cy="340136"/>
          </a:xfrm>
          <a:prstGeom prst="rect">
            <a:avLst/>
          </a:prstGeom>
        </p:spPr>
        <p:txBody>
          <a:bodyPr lIns="0" tIns="0" rIns="0" bIns="0" anchor="b" anchorCtr="0">
            <a:noAutofit/>
          </a:bodyPr>
          <a:lstStyle>
            <a:lvl1pPr marL="0" indent="0">
              <a:spcBef>
                <a:spcPts val="0"/>
              </a:spcBef>
              <a:spcAft>
                <a:spcPts val="0"/>
              </a:spcAft>
              <a:buNone/>
              <a:defRPr sz="1800" b="0">
                <a:solidFill>
                  <a:schemeClr val="tx2"/>
                </a:solidFill>
              </a:defRPr>
            </a:lvl1pPr>
          </a:lstStyle>
          <a:p>
            <a:pPr lvl="0"/>
            <a:r>
              <a:rPr lang="en-US"/>
              <a:t>Click to add subtitle</a:t>
            </a:r>
          </a:p>
        </p:txBody>
      </p:sp>
      <p:sp>
        <p:nvSpPr>
          <p:cNvPr id="4" name="Title Placeholder 1">
            <a:extLst>
              <a:ext uri="{FF2B5EF4-FFF2-40B4-BE49-F238E27FC236}">
                <a16:creationId xmlns:a16="http://schemas.microsoft.com/office/drawing/2014/main" id="{2567164D-98D6-14DE-1654-8043100211A0}"/>
              </a:ext>
            </a:extLst>
          </p:cNvPr>
          <p:cNvSpPr>
            <a:spLocks noGrp="1"/>
          </p:cNvSpPr>
          <p:nvPr>
            <p:ph type="title" hasCustomPrompt="1"/>
          </p:nvPr>
        </p:nvSpPr>
        <p:spPr>
          <a:xfrm>
            <a:off x="450000" y="345992"/>
            <a:ext cx="11304000" cy="340136"/>
          </a:xfrm>
          <a:prstGeom prst="rect">
            <a:avLst/>
          </a:prstGeom>
        </p:spPr>
        <p:txBody>
          <a:bodyPr vert="horz" lIns="0" tIns="0" rIns="0" bIns="0" rtlCol="0" anchor="t" anchorCtr="0">
            <a:noAutofit/>
          </a:bodyPr>
          <a:lstStyle>
            <a:lvl1pPr>
              <a:spcBef>
                <a:spcPts val="0"/>
              </a:spcBef>
              <a:spcAft>
                <a:spcPts val="0"/>
              </a:spcAft>
              <a:defRPr sz="2100">
                <a:latin typeface="+mj-lt"/>
              </a:defRPr>
            </a:lvl1pPr>
          </a:lstStyle>
          <a:p>
            <a:r>
              <a:rPr lang="en-US"/>
              <a:t>Click to add title</a:t>
            </a:r>
          </a:p>
        </p:txBody>
      </p:sp>
      <p:pic>
        <p:nvPicPr>
          <p:cNvPr id="16" name="Picture 15" descr="NPCC-blue-RGB">
            <a:extLst>
              <a:ext uri="{FF2B5EF4-FFF2-40B4-BE49-F238E27FC236}">
                <a16:creationId xmlns:a16="http://schemas.microsoft.com/office/drawing/2014/main" id="{3A11FA2D-4254-8142-5B89-C81009258A88}"/>
              </a:ext>
            </a:extLst>
          </p:cNvPr>
          <p:cNvPicPr>
            <a:picLocks noChangeAspect="1"/>
          </p:cNvPicPr>
          <p:nvPr userDrawn="1"/>
        </p:nvPicPr>
        <p:blipFill>
          <a:blip r:embed="rId5" cstate="print"/>
          <a:srcRect/>
          <a:stretch>
            <a:fillRect/>
          </a:stretch>
        </p:blipFill>
        <p:spPr bwMode="auto">
          <a:xfrm>
            <a:off x="10776790" y="194132"/>
            <a:ext cx="1129026" cy="464049"/>
          </a:xfrm>
          <a:prstGeom prst="rect">
            <a:avLst/>
          </a:prstGeom>
          <a:noFill/>
        </p:spPr>
      </p:pic>
    </p:spTree>
    <p:extLst>
      <p:ext uri="{BB962C8B-B14F-4D97-AF65-F5344CB8AC3E}">
        <p14:creationId xmlns:p14="http://schemas.microsoft.com/office/powerpoint/2010/main" val="151136831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title, 2 columns">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4AD4D43-3315-8098-AB60-0D1E2B6691F1}"/>
              </a:ext>
            </a:extLst>
          </p:cNvPr>
          <p:cNvGraphicFramePr>
            <a:graphicFrameLocks noChangeAspect="1"/>
          </p:cNvGraphicFramePr>
          <p:nvPr userDrawn="1">
            <p:custDataLst>
              <p:tags r:id="rId1"/>
            </p:custDataLst>
            <p:extLst>
              <p:ext uri="{D42A27DB-BD31-4B8C-83A1-F6EECF244321}">
                <p14:modId xmlns:p14="http://schemas.microsoft.com/office/powerpoint/2010/main" val="8703564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5" name="think-cell data - do not delete" hidden="1">
                        <a:extLst>
                          <a:ext uri="{FF2B5EF4-FFF2-40B4-BE49-F238E27FC236}">
                            <a16:creationId xmlns:a16="http://schemas.microsoft.com/office/drawing/2014/main" id="{54AD4D43-3315-8098-AB60-0D1E2B6691F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Content Placeholder 3"/>
          <p:cNvSpPr>
            <a:spLocks noGrp="1"/>
          </p:cNvSpPr>
          <p:nvPr>
            <p:ph sz="quarter" idx="10"/>
          </p:nvPr>
        </p:nvSpPr>
        <p:spPr>
          <a:xfrm>
            <a:off x="450000" y="1712894"/>
            <a:ext cx="5508000" cy="4644000"/>
          </a:xfrm>
          <a:prstGeom prst="rect">
            <a:avLst/>
          </a:prstGeom>
        </p:spPr>
        <p:txBody>
          <a:bodyPr>
            <a:noAutofit/>
          </a:bodyPr>
          <a:lstStyle>
            <a:lvl1pPr marL="0" indent="0" algn="l">
              <a:spcBef>
                <a:spcPts val="200"/>
              </a:spcBef>
              <a:spcAft>
                <a:spcPts val="200"/>
              </a:spcAft>
              <a:buFontTx/>
              <a:buNone/>
              <a:tabLst>
                <a:tab pos="3771900" algn="r"/>
              </a:tabLst>
              <a:defRPr sz="1200"/>
            </a:lvl1pPr>
            <a:lvl2pPr marL="180975" indent="-180975" algn="l">
              <a:spcBef>
                <a:spcPts val="200"/>
              </a:spcBef>
              <a:spcAft>
                <a:spcPts val="200"/>
              </a:spcAft>
              <a:buClrTx/>
              <a:buSzPct val="100000"/>
              <a:buFont typeface="Arial" panose="020B0604020202020204" pitchFamily="34" charset="0"/>
              <a:buChar char="•"/>
              <a:tabLst>
                <a:tab pos="3771900" algn="r"/>
              </a:tabLst>
              <a:defRPr sz="1200"/>
            </a:lvl2pPr>
            <a:lvl3pPr marL="360363" indent="-179388" algn="l">
              <a:spcBef>
                <a:spcPts val="200"/>
              </a:spcBef>
              <a:spcAft>
                <a:spcPts val="200"/>
              </a:spcAft>
              <a:buClrTx/>
              <a:buSzPct val="100000"/>
              <a:buFont typeface="Arial" panose="020B0604020202020204" pitchFamily="34" charset="0"/>
              <a:buChar char="−"/>
              <a:tabLst>
                <a:tab pos="3771900" algn="r"/>
              </a:tabLst>
              <a:defRPr sz="1200"/>
            </a:lvl3pPr>
            <a:lvl4pPr marL="534988" indent="-174625" algn="l">
              <a:spcBef>
                <a:spcPts val="200"/>
              </a:spcBef>
              <a:spcAft>
                <a:spcPts val="200"/>
              </a:spcAft>
              <a:buClrTx/>
              <a:buSzPct val="100000"/>
              <a:buFont typeface="Arial" panose="020B0604020202020204" pitchFamily="34" charset="0"/>
              <a:buChar char="◦"/>
              <a:tabLst>
                <a:tab pos="3771900" algn="r"/>
              </a:tabLst>
              <a:defRPr sz="1200"/>
            </a:lvl4pPr>
            <a:lvl5pPr marL="715963" indent="-180975" algn="l">
              <a:spcBef>
                <a:spcPts val="200"/>
              </a:spcBef>
              <a:spcAft>
                <a:spcPts val="200"/>
              </a:spcAft>
              <a:buClrTx/>
              <a:buSzPct val="100000"/>
              <a:buFont typeface="Arial" panose="020B0604020202020204" pitchFamily="34" charset="0"/>
              <a:buChar char="−"/>
              <a:tabLst>
                <a:tab pos="3771900" algn="r"/>
              </a:tabLst>
              <a:defRPr sz="1200"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6246000" y="1712894"/>
            <a:ext cx="5508000" cy="4644000"/>
          </a:xfrm>
          <a:prstGeom prst="rect">
            <a:avLst/>
          </a:prstGeom>
        </p:spPr>
        <p:txBody>
          <a:bodyPr>
            <a:noAutofit/>
          </a:bodyPr>
          <a:lstStyle>
            <a:lvl1pPr marL="0" indent="0" algn="l">
              <a:spcBef>
                <a:spcPts val="200"/>
              </a:spcBef>
              <a:spcAft>
                <a:spcPts val="200"/>
              </a:spcAft>
              <a:buFontTx/>
              <a:buNone/>
              <a:tabLst>
                <a:tab pos="3771900" algn="r"/>
              </a:tabLst>
              <a:defRPr sz="1200"/>
            </a:lvl1pPr>
            <a:lvl2pPr marL="180975" indent="-180975" algn="l">
              <a:spcBef>
                <a:spcPts val="200"/>
              </a:spcBef>
              <a:spcAft>
                <a:spcPts val="200"/>
              </a:spcAft>
              <a:buClrTx/>
              <a:buSzPct val="100000"/>
              <a:buFont typeface="Arial" panose="020B0604020202020204" pitchFamily="34" charset="0"/>
              <a:buChar char="•"/>
              <a:tabLst>
                <a:tab pos="3771900" algn="r"/>
              </a:tabLst>
              <a:defRPr sz="1200"/>
            </a:lvl2pPr>
            <a:lvl3pPr marL="360363" indent="-179388" algn="l">
              <a:spcBef>
                <a:spcPts val="200"/>
              </a:spcBef>
              <a:spcAft>
                <a:spcPts val="200"/>
              </a:spcAft>
              <a:buClrTx/>
              <a:buSzPct val="100000"/>
              <a:buFont typeface="Arial" panose="020B0604020202020204" pitchFamily="34" charset="0"/>
              <a:buChar char="−"/>
              <a:tabLst>
                <a:tab pos="3771900" algn="r"/>
              </a:tabLst>
              <a:defRPr sz="1200"/>
            </a:lvl3pPr>
            <a:lvl4pPr marL="534988" indent="-174625" algn="l">
              <a:spcBef>
                <a:spcPts val="200"/>
              </a:spcBef>
              <a:spcAft>
                <a:spcPts val="200"/>
              </a:spcAft>
              <a:buClrTx/>
              <a:buSzPct val="100000"/>
              <a:buFont typeface="Arial" panose="020B0604020202020204" pitchFamily="34" charset="0"/>
              <a:buChar char="◦"/>
              <a:tabLst>
                <a:tab pos="3771900" algn="r"/>
              </a:tabLst>
              <a:defRPr sz="1200"/>
            </a:lvl4pPr>
            <a:lvl5pPr marL="715963" indent="-180975" algn="l">
              <a:spcBef>
                <a:spcPts val="200"/>
              </a:spcBef>
              <a:spcAft>
                <a:spcPts val="200"/>
              </a:spcAft>
              <a:buClrTx/>
              <a:buSzPct val="100000"/>
              <a:buFont typeface="Arial" panose="020B0604020202020204" pitchFamily="34" charset="0"/>
              <a:buChar char="−"/>
              <a:tabLst>
                <a:tab pos="3771900" algn="r"/>
              </a:tabLst>
              <a:defRPr sz="1200"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ext Placeholder 8">
            <a:extLst>
              <a:ext uri="{FF2B5EF4-FFF2-40B4-BE49-F238E27FC236}">
                <a16:creationId xmlns:a16="http://schemas.microsoft.com/office/drawing/2014/main" id="{ADD490B8-B418-78D3-2E0B-461A61F706DD}"/>
              </a:ext>
            </a:extLst>
          </p:cNvPr>
          <p:cNvSpPr>
            <a:spLocks noGrp="1"/>
          </p:cNvSpPr>
          <p:nvPr>
            <p:ph type="body" sz="quarter" idx="13" hasCustomPrompt="1"/>
          </p:nvPr>
        </p:nvSpPr>
        <p:spPr>
          <a:xfrm>
            <a:off x="450002" y="684000"/>
            <a:ext cx="11303998" cy="439317"/>
          </a:xfrm>
          <a:prstGeom prst="rect">
            <a:avLst/>
          </a:prstGeom>
        </p:spPr>
        <p:txBody>
          <a:bodyPr lIns="0" tIns="0" rIns="0" bIns="0" anchor="b" anchorCtr="0">
            <a:noAutofit/>
          </a:bodyPr>
          <a:lstStyle>
            <a:lvl1pPr marL="0" indent="0">
              <a:spcBef>
                <a:spcPts val="0"/>
              </a:spcBef>
              <a:spcAft>
                <a:spcPts val="0"/>
              </a:spcAft>
              <a:buNone/>
              <a:defRPr sz="1800" b="0">
                <a:solidFill>
                  <a:schemeClr val="tx2"/>
                </a:solidFill>
              </a:defRPr>
            </a:lvl1pPr>
          </a:lstStyle>
          <a:p>
            <a:pPr lvl="0"/>
            <a:r>
              <a:rPr lang="en-US"/>
              <a:t>Click to add subtitle</a:t>
            </a:r>
          </a:p>
        </p:txBody>
      </p:sp>
      <p:sp>
        <p:nvSpPr>
          <p:cNvPr id="4" name="Title Placeholder 1">
            <a:extLst>
              <a:ext uri="{FF2B5EF4-FFF2-40B4-BE49-F238E27FC236}">
                <a16:creationId xmlns:a16="http://schemas.microsoft.com/office/drawing/2014/main" id="{8333EA7F-716E-CA3B-831D-4E6ADC7C2184}"/>
              </a:ext>
            </a:extLst>
          </p:cNvPr>
          <p:cNvSpPr>
            <a:spLocks noGrp="1"/>
          </p:cNvSpPr>
          <p:nvPr>
            <p:ph type="title" hasCustomPrompt="1"/>
          </p:nvPr>
        </p:nvSpPr>
        <p:spPr>
          <a:xfrm>
            <a:off x="450000" y="345992"/>
            <a:ext cx="11304000" cy="342000"/>
          </a:xfrm>
          <a:prstGeom prst="rect">
            <a:avLst/>
          </a:prstGeom>
        </p:spPr>
        <p:txBody>
          <a:bodyPr vert="horz" lIns="0" tIns="0" rIns="0" bIns="0" rtlCol="0" anchor="t" anchorCtr="0">
            <a:noAutofit/>
          </a:bodyPr>
          <a:lstStyle>
            <a:lvl1pPr>
              <a:spcBef>
                <a:spcPts val="0"/>
              </a:spcBef>
              <a:spcAft>
                <a:spcPts val="0"/>
              </a:spcAft>
              <a:defRPr sz="2100">
                <a:latin typeface="+mj-lt"/>
              </a:defRPr>
            </a:lvl1pPr>
          </a:lstStyle>
          <a:p>
            <a:r>
              <a:rPr lang="en-US"/>
              <a:t>Click to add title</a:t>
            </a:r>
          </a:p>
        </p:txBody>
      </p:sp>
      <p:pic>
        <p:nvPicPr>
          <p:cNvPr id="3" name="Picture 2" descr="NPCC-blue-RGB-2">
            <a:extLst>
              <a:ext uri="{FF2B5EF4-FFF2-40B4-BE49-F238E27FC236}">
                <a16:creationId xmlns:a16="http://schemas.microsoft.com/office/drawing/2014/main" id="{C1226544-808A-34DF-8FBF-9113547FE6E0}"/>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r="4080"/>
          <a:stretch/>
        </p:blipFill>
        <p:spPr bwMode="auto">
          <a:xfrm>
            <a:off x="10942894" y="126333"/>
            <a:ext cx="1086919" cy="439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22753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ubtitle, 3 columns">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EA63C211-FBF0-0771-BE99-47E7028BD228}"/>
              </a:ext>
            </a:extLst>
          </p:cNvPr>
          <p:cNvGraphicFramePr>
            <a:graphicFrameLocks noChangeAspect="1"/>
          </p:cNvGraphicFramePr>
          <p:nvPr userDrawn="1">
            <p:custDataLst>
              <p:tags r:id="rId1"/>
            </p:custDataLst>
            <p:extLst>
              <p:ext uri="{D42A27DB-BD31-4B8C-83A1-F6EECF244321}">
                <p14:modId xmlns:p14="http://schemas.microsoft.com/office/powerpoint/2010/main" val="12759974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8" name="think-cell data - do not delete" hidden="1">
                        <a:extLst>
                          <a:ext uri="{FF2B5EF4-FFF2-40B4-BE49-F238E27FC236}">
                            <a16:creationId xmlns:a16="http://schemas.microsoft.com/office/drawing/2014/main" id="{EA63C211-FBF0-0771-BE99-47E7028BD22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3" name="Content Placeholder 3">
            <a:extLst>
              <a:ext uri="{FF2B5EF4-FFF2-40B4-BE49-F238E27FC236}">
                <a16:creationId xmlns:a16="http://schemas.microsoft.com/office/drawing/2014/main" id="{BFED540D-3BF1-4047-9D69-9C3EB9B94551}"/>
              </a:ext>
            </a:extLst>
          </p:cNvPr>
          <p:cNvSpPr>
            <a:spLocks noGrp="1"/>
          </p:cNvSpPr>
          <p:nvPr>
            <p:ph sz="quarter" idx="10"/>
          </p:nvPr>
        </p:nvSpPr>
        <p:spPr>
          <a:xfrm>
            <a:off x="450000" y="1713600"/>
            <a:ext cx="3549904" cy="4644000"/>
          </a:xfrm>
          <a:prstGeom prst="rect">
            <a:avLst/>
          </a:prstGeom>
        </p:spPr>
        <p:txBody>
          <a:bodyPr>
            <a:noAutofit/>
          </a:bodyPr>
          <a:lstStyle>
            <a:lvl1pPr marL="0" indent="0" algn="l">
              <a:spcBef>
                <a:spcPts val="200"/>
              </a:spcBef>
              <a:spcAft>
                <a:spcPts val="200"/>
              </a:spcAft>
              <a:buFontTx/>
              <a:buNone/>
              <a:tabLst>
                <a:tab pos="3771900" algn="r"/>
              </a:tabLst>
              <a:defRPr sz="1200"/>
            </a:lvl1pPr>
            <a:lvl2pPr marL="180975" indent="-180975" algn="l">
              <a:spcBef>
                <a:spcPts val="200"/>
              </a:spcBef>
              <a:spcAft>
                <a:spcPts val="200"/>
              </a:spcAft>
              <a:buClrTx/>
              <a:buSzPct val="100000"/>
              <a:buFont typeface="Arial" panose="020B0604020202020204" pitchFamily="34" charset="0"/>
              <a:buChar char="•"/>
              <a:tabLst>
                <a:tab pos="3771900" algn="r"/>
              </a:tabLst>
              <a:defRPr sz="1200"/>
            </a:lvl2pPr>
            <a:lvl3pPr marL="360363" indent="-179388" algn="l">
              <a:spcBef>
                <a:spcPts val="200"/>
              </a:spcBef>
              <a:spcAft>
                <a:spcPts val="200"/>
              </a:spcAft>
              <a:buClrTx/>
              <a:buSzPct val="100000"/>
              <a:buFont typeface="Arial" panose="020B0604020202020204" pitchFamily="34" charset="0"/>
              <a:buChar char="−"/>
              <a:tabLst>
                <a:tab pos="3771900" algn="r"/>
              </a:tabLst>
              <a:defRPr sz="1200"/>
            </a:lvl3pPr>
            <a:lvl4pPr marL="534988" indent="-174625" algn="l">
              <a:spcBef>
                <a:spcPts val="200"/>
              </a:spcBef>
              <a:spcAft>
                <a:spcPts val="200"/>
              </a:spcAft>
              <a:buClrTx/>
              <a:buSzPct val="100000"/>
              <a:buFont typeface="Arial" panose="020B0604020202020204" pitchFamily="34" charset="0"/>
              <a:buChar char="◦"/>
              <a:tabLst>
                <a:tab pos="3771900" algn="r"/>
              </a:tabLst>
              <a:defRPr sz="1200"/>
            </a:lvl4pPr>
            <a:lvl5pPr marL="715963" indent="-180975" algn="l">
              <a:spcBef>
                <a:spcPts val="200"/>
              </a:spcBef>
              <a:spcAft>
                <a:spcPts val="200"/>
              </a:spcAft>
              <a:buClrTx/>
              <a:buSzPct val="100000"/>
              <a:buFont typeface="Arial" panose="020B0604020202020204" pitchFamily="34" charset="0"/>
              <a:buChar char="−"/>
              <a:tabLst>
                <a:tab pos="3771900" algn="r"/>
              </a:tabLst>
              <a:defRPr sz="1200"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8B191C74-910B-0CFC-9067-143443C4A272}"/>
              </a:ext>
            </a:extLst>
          </p:cNvPr>
          <p:cNvSpPr>
            <a:spLocks noGrp="1"/>
          </p:cNvSpPr>
          <p:nvPr>
            <p:ph type="body" sz="quarter" idx="13" hasCustomPrompt="1"/>
          </p:nvPr>
        </p:nvSpPr>
        <p:spPr>
          <a:xfrm>
            <a:off x="450002" y="684000"/>
            <a:ext cx="11303998" cy="439317"/>
          </a:xfrm>
          <a:prstGeom prst="rect">
            <a:avLst/>
          </a:prstGeom>
        </p:spPr>
        <p:txBody>
          <a:bodyPr lIns="0" tIns="0" rIns="0" bIns="0" anchor="b" anchorCtr="0">
            <a:noAutofit/>
          </a:bodyPr>
          <a:lstStyle>
            <a:lvl1pPr marL="0" indent="0">
              <a:spcBef>
                <a:spcPts val="0"/>
              </a:spcBef>
              <a:spcAft>
                <a:spcPts val="0"/>
              </a:spcAft>
              <a:buNone/>
              <a:defRPr sz="1800" b="0">
                <a:solidFill>
                  <a:schemeClr val="tx2"/>
                </a:solidFill>
              </a:defRPr>
            </a:lvl1pPr>
          </a:lstStyle>
          <a:p>
            <a:pPr lvl="0"/>
            <a:r>
              <a:rPr lang="en-US"/>
              <a:t>Click to add subtitle</a:t>
            </a:r>
          </a:p>
        </p:txBody>
      </p:sp>
      <p:sp>
        <p:nvSpPr>
          <p:cNvPr id="5" name="Title Placeholder 1">
            <a:extLst>
              <a:ext uri="{FF2B5EF4-FFF2-40B4-BE49-F238E27FC236}">
                <a16:creationId xmlns:a16="http://schemas.microsoft.com/office/drawing/2014/main" id="{9F0BB36C-DE52-CFD5-6483-3AF9FFFA109A}"/>
              </a:ext>
            </a:extLst>
          </p:cNvPr>
          <p:cNvSpPr>
            <a:spLocks noGrp="1"/>
          </p:cNvSpPr>
          <p:nvPr>
            <p:ph type="title" hasCustomPrompt="1"/>
          </p:nvPr>
        </p:nvSpPr>
        <p:spPr>
          <a:xfrm>
            <a:off x="450000" y="345992"/>
            <a:ext cx="11304000" cy="342000"/>
          </a:xfrm>
          <a:prstGeom prst="rect">
            <a:avLst/>
          </a:prstGeom>
        </p:spPr>
        <p:txBody>
          <a:bodyPr vert="horz" lIns="0" tIns="0" rIns="0" bIns="0" rtlCol="0" anchor="t" anchorCtr="0">
            <a:noAutofit/>
          </a:bodyPr>
          <a:lstStyle>
            <a:lvl1pPr>
              <a:spcBef>
                <a:spcPts val="0"/>
              </a:spcBef>
              <a:spcAft>
                <a:spcPts val="0"/>
              </a:spcAft>
              <a:defRPr sz="2100">
                <a:latin typeface="+mj-lt"/>
              </a:defRPr>
            </a:lvl1pPr>
          </a:lstStyle>
          <a:p>
            <a:r>
              <a:rPr lang="en-US"/>
              <a:t>Click to add title</a:t>
            </a:r>
          </a:p>
        </p:txBody>
      </p:sp>
      <p:sp>
        <p:nvSpPr>
          <p:cNvPr id="6" name="Content Placeholder 3">
            <a:extLst>
              <a:ext uri="{FF2B5EF4-FFF2-40B4-BE49-F238E27FC236}">
                <a16:creationId xmlns:a16="http://schemas.microsoft.com/office/drawing/2014/main" id="{CF857E55-4828-A256-F67F-37E4E75E2297}"/>
              </a:ext>
            </a:extLst>
          </p:cNvPr>
          <p:cNvSpPr>
            <a:spLocks noGrp="1"/>
          </p:cNvSpPr>
          <p:nvPr>
            <p:ph sz="quarter" idx="17"/>
          </p:nvPr>
        </p:nvSpPr>
        <p:spPr>
          <a:xfrm>
            <a:off x="4327048" y="1713600"/>
            <a:ext cx="3549904" cy="4644000"/>
          </a:xfrm>
          <a:prstGeom prst="rect">
            <a:avLst/>
          </a:prstGeom>
        </p:spPr>
        <p:txBody>
          <a:bodyPr>
            <a:noAutofit/>
          </a:bodyPr>
          <a:lstStyle>
            <a:lvl1pPr marL="0" indent="0" algn="l">
              <a:spcBef>
                <a:spcPts val="200"/>
              </a:spcBef>
              <a:spcAft>
                <a:spcPts val="200"/>
              </a:spcAft>
              <a:buFontTx/>
              <a:buNone/>
              <a:tabLst>
                <a:tab pos="3771900" algn="r"/>
              </a:tabLst>
              <a:defRPr sz="1200"/>
            </a:lvl1pPr>
            <a:lvl2pPr marL="180975" indent="-180975" algn="l">
              <a:spcBef>
                <a:spcPts val="200"/>
              </a:spcBef>
              <a:spcAft>
                <a:spcPts val="200"/>
              </a:spcAft>
              <a:buClrTx/>
              <a:buSzPct val="100000"/>
              <a:buFont typeface="Arial" panose="020B0604020202020204" pitchFamily="34" charset="0"/>
              <a:buChar char="•"/>
              <a:tabLst>
                <a:tab pos="3771900" algn="r"/>
              </a:tabLst>
              <a:defRPr sz="1200"/>
            </a:lvl2pPr>
            <a:lvl3pPr marL="360363" indent="-179388" algn="l">
              <a:spcBef>
                <a:spcPts val="200"/>
              </a:spcBef>
              <a:spcAft>
                <a:spcPts val="200"/>
              </a:spcAft>
              <a:buClrTx/>
              <a:buSzPct val="100000"/>
              <a:buFont typeface="Arial" panose="020B0604020202020204" pitchFamily="34" charset="0"/>
              <a:buChar char="−"/>
              <a:tabLst>
                <a:tab pos="3771900" algn="r"/>
              </a:tabLst>
              <a:defRPr sz="1200"/>
            </a:lvl3pPr>
            <a:lvl4pPr marL="534988" indent="-174625" algn="l">
              <a:spcBef>
                <a:spcPts val="200"/>
              </a:spcBef>
              <a:spcAft>
                <a:spcPts val="200"/>
              </a:spcAft>
              <a:buClrTx/>
              <a:buSzPct val="100000"/>
              <a:buFont typeface="Arial" panose="020B0604020202020204" pitchFamily="34" charset="0"/>
              <a:buChar char="◦"/>
              <a:tabLst>
                <a:tab pos="3771900" algn="r"/>
              </a:tabLst>
              <a:defRPr sz="1200"/>
            </a:lvl4pPr>
            <a:lvl5pPr marL="715963" indent="-180975" algn="l">
              <a:spcBef>
                <a:spcPts val="200"/>
              </a:spcBef>
              <a:spcAft>
                <a:spcPts val="200"/>
              </a:spcAft>
              <a:buClrTx/>
              <a:buSzPct val="100000"/>
              <a:buFont typeface="Arial" panose="020B0604020202020204" pitchFamily="34" charset="0"/>
              <a:buChar char="−"/>
              <a:tabLst>
                <a:tab pos="3771900" algn="r"/>
              </a:tabLst>
              <a:defRPr sz="1200"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Content Placeholder 3">
            <a:extLst>
              <a:ext uri="{FF2B5EF4-FFF2-40B4-BE49-F238E27FC236}">
                <a16:creationId xmlns:a16="http://schemas.microsoft.com/office/drawing/2014/main" id="{9495ED2B-E3BF-3456-BD7E-366BCEB61955}"/>
              </a:ext>
            </a:extLst>
          </p:cNvPr>
          <p:cNvSpPr>
            <a:spLocks noGrp="1"/>
          </p:cNvSpPr>
          <p:nvPr>
            <p:ph sz="quarter" idx="18"/>
          </p:nvPr>
        </p:nvSpPr>
        <p:spPr>
          <a:xfrm>
            <a:off x="8204096" y="1713600"/>
            <a:ext cx="3549904" cy="4644000"/>
          </a:xfrm>
          <a:prstGeom prst="rect">
            <a:avLst/>
          </a:prstGeom>
        </p:spPr>
        <p:txBody>
          <a:bodyPr>
            <a:noAutofit/>
          </a:bodyPr>
          <a:lstStyle>
            <a:lvl1pPr marL="0" indent="0" algn="l">
              <a:spcBef>
                <a:spcPts val="200"/>
              </a:spcBef>
              <a:spcAft>
                <a:spcPts val="200"/>
              </a:spcAft>
              <a:buFontTx/>
              <a:buNone/>
              <a:tabLst>
                <a:tab pos="3771900" algn="r"/>
              </a:tabLst>
              <a:defRPr sz="1200"/>
            </a:lvl1pPr>
            <a:lvl2pPr marL="180975" indent="-180975" algn="l">
              <a:spcBef>
                <a:spcPts val="200"/>
              </a:spcBef>
              <a:spcAft>
                <a:spcPts val="200"/>
              </a:spcAft>
              <a:buClrTx/>
              <a:buSzPct val="100000"/>
              <a:buFont typeface="Arial" panose="020B0604020202020204" pitchFamily="34" charset="0"/>
              <a:buChar char="•"/>
              <a:tabLst>
                <a:tab pos="3771900" algn="r"/>
              </a:tabLst>
              <a:defRPr sz="1200"/>
            </a:lvl2pPr>
            <a:lvl3pPr marL="360363" indent="-179388" algn="l">
              <a:spcBef>
                <a:spcPts val="200"/>
              </a:spcBef>
              <a:spcAft>
                <a:spcPts val="200"/>
              </a:spcAft>
              <a:buClrTx/>
              <a:buSzPct val="100000"/>
              <a:buFont typeface="Arial" panose="020B0604020202020204" pitchFamily="34" charset="0"/>
              <a:buChar char="−"/>
              <a:tabLst>
                <a:tab pos="3771900" algn="r"/>
              </a:tabLst>
              <a:defRPr sz="1200"/>
            </a:lvl3pPr>
            <a:lvl4pPr marL="534988" indent="-174625" algn="l">
              <a:spcBef>
                <a:spcPts val="200"/>
              </a:spcBef>
              <a:spcAft>
                <a:spcPts val="200"/>
              </a:spcAft>
              <a:buClrTx/>
              <a:buSzPct val="100000"/>
              <a:buFont typeface="Arial" panose="020B0604020202020204" pitchFamily="34" charset="0"/>
              <a:buChar char="◦"/>
              <a:tabLst>
                <a:tab pos="3771900" algn="r"/>
              </a:tabLst>
              <a:defRPr sz="1200"/>
            </a:lvl4pPr>
            <a:lvl5pPr marL="715963" indent="-180975" algn="l">
              <a:spcBef>
                <a:spcPts val="200"/>
              </a:spcBef>
              <a:spcAft>
                <a:spcPts val="200"/>
              </a:spcAft>
              <a:buClrTx/>
              <a:buSzPct val="100000"/>
              <a:buFont typeface="Arial" panose="020B0604020202020204" pitchFamily="34" charset="0"/>
              <a:buChar char="−"/>
              <a:tabLst>
                <a:tab pos="3771900" algn="r"/>
              </a:tabLst>
              <a:defRPr sz="1200"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pic>
        <p:nvPicPr>
          <p:cNvPr id="2" name="Picture 2" descr="NPCC-blue-RGB-2">
            <a:extLst>
              <a:ext uri="{FF2B5EF4-FFF2-40B4-BE49-F238E27FC236}">
                <a16:creationId xmlns:a16="http://schemas.microsoft.com/office/drawing/2014/main" id="{A035C5D2-860F-950A-AB6E-B161F6D2E455}"/>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r="4080"/>
          <a:stretch/>
        </p:blipFill>
        <p:spPr bwMode="auto">
          <a:xfrm>
            <a:off x="10942894" y="126333"/>
            <a:ext cx="1086919" cy="439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07606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ubtitl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FB05972C-4EB5-02E5-D3B3-796AF5ABC9A4}"/>
              </a:ext>
            </a:extLst>
          </p:cNvPr>
          <p:cNvGraphicFramePr>
            <a:graphicFrameLocks noChangeAspect="1"/>
          </p:cNvGraphicFramePr>
          <p:nvPr userDrawn="1">
            <p:custDataLst>
              <p:tags r:id="rId1"/>
            </p:custDataLst>
            <p:extLst>
              <p:ext uri="{D42A27DB-BD31-4B8C-83A1-F6EECF244321}">
                <p14:modId xmlns:p14="http://schemas.microsoft.com/office/powerpoint/2010/main" val="31067857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3" name="think-cell data - do not delete" hidden="1">
                        <a:extLst>
                          <a:ext uri="{FF2B5EF4-FFF2-40B4-BE49-F238E27FC236}">
                            <a16:creationId xmlns:a16="http://schemas.microsoft.com/office/drawing/2014/main" id="{FB05972C-4EB5-02E5-D3B3-796AF5ABC9A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ext Placeholder 8">
            <a:extLst>
              <a:ext uri="{FF2B5EF4-FFF2-40B4-BE49-F238E27FC236}">
                <a16:creationId xmlns:a16="http://schemas.microsoft.com/office/drawing/2014/main" id="{8A9CD2DA-AA83-4DCB-8501-DE5878CC0B8A}"/>
              </a:ext>
            </a:extLst>
          </p:cNvPr>
          <p:cNvSpPr>
            <a:spLocks noGrp="1"/>
          </p:cNvSpPr>
          <p:nvPr>
            <p:ph type="body" sz="quarter" idx="13" hasCustomPrompt="1"/>
          </p:nvPr>
        </p:nvSpPr>
        <p:spPr>
          <a:xfrm>
            <a:off x="450000" y="684000"/>
            <a:ext cx="11303999" cy="340136"/>
          </a:xfrm>
          <a:prstGeom prst="rect">
            <a:avLst/>
          </a:prstGeom>
        </p:spPr>
        <p:txBody>
          <a:bodyPr lIns="0" tIns="0" rIns="0" bIns="0" anchor="b" anchorCtr="0">
            <a:noAutofit/>
          </a:bodyPr>
          <a:lstStyle>
            <a:lvl1pPr marL="0" indent="0">
              <a:spcBef>
                <a:spcPts val="0"/>
              </a:spcBef>
              <a:spcAft>
                <a:spcPts val="0"/>
              </a:spcAft>
              <a:buNone/>
              <a:defRPr sz="1800" b="0">
                <a:solidFill>
                  <a:schemeClr val="tx2"/>
                </a:solidFill>
              </a:defRPr>
            </a:lvl1pPr>
          </a:lstStyle>
          <a:p>
            <a:pPr lvl="0"/>
            <a:r>
              <a:rPr lang="en-US"/>
              <a:t>Click to add subtitle</a:t>
            </a:r>
          </a:p>
        </p:txBody>
      </p:sp>
      <p:sp>
        <p:nvSpPr>
          <p:cNvPr id="4" name="Title Placeholder 1">
            <a:extLst>
              <a:ext uri="{FF2B5EF4-FFF2-40B4-BE49-F238E27FC236}">
                <a16:creationId xmlns:a16="http://schemas.microsoft.com/office/drawing/2014/main" id="{2567164D-98D6-14DE-1654-8043100211A0}"/>
              </a:ext>
            </a:extLst>
          </p:cNvPr>
          <p:cNvSpPr>
            <a:spLocks noGrp="1"/>
          </p:cNvSpPr>
          <p:nvPr>
            <p:ph type="title" hasCustomPrompt="1"/>
          </p:nvPr>
        </p:nvSpPr>
        <p:spPr>
          <a:xfrm>
            <a:off x="450000" y="345992"/>
            <a:ext cx="11304000" cy="340136"/>
          </a:xfrm>
          <a:prstGeom prst="rect">
            <a:avLst/>
          </a:prstGeom>
        </p:spPr>
        <p:txBody>
          <a:bodyPr vert="horz" lIns="0" tIns="0" rIns="0" bIns="0" rtlCol="0" anchor="t" anchorCtr="0">
            <a:noAutofit/>
          </a:bodyPr>
          <a:lstStyle>
            <a:lvl1pPr>
              <a:spcBef>
                <a:spcPts val="0"/>
              </a:spcBef>
              <a:spcAft>
                <a:spcPts val="0"/>
              </a:spcAft>
              <a:defRPr sz="2100">
                <a:latin typeface="+mj-lt"/>
              </a:defRPr>
            </a:lvl1pPr>
          </a:lstStyle>
          <a:p>
            <a:r>
              <a:rPr lang="en-US"/>
              <a:t>Click to add title</a:t>
            </a:r>
          </a:p>
        </p:txBody>
      </p:sp>
    </p:spTree>
    <p:extLst>
      <p:ext uri="{BB962C8B-B14F-4D97-AF65-F5344CB8AC3E}">
        <p14:creationId xmlns:p14="http://schemas.microsoft.com/office/powerpoint/2010/main" val="76433606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extLst>
      <p:ext uri="{BB962C8B-B14F-4D97-AF65-F5344CB8AC3E}">
        <p14:creationId xmlns:p14="http://schemas.microsoft.com/office/powerpoint/2010/main" val="358517457"/>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subtitle, 1 column ">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F85DDA7-785E-780B-BC9A-4216E2C1F393}"/>
              </a:ext>
            </a:extLst>
          </p:cNvPr>
          <p:cNvGraphicFramePr>
            <a:graphicFrameLocks noChangeAspect="1"/>
          </p:cNvGraphicFramePr>
          <p:nvPr userDrawn="1">
            <p:custDataLst>
              <p:tags r:id="rId1"/>
            </p:custDataLst>
            <p:extLst>
              <p:ext uri="{D42A27DB-BD31-4B8C-83A1-F6EECF244321}">
                <p14:modId xmlns:p14="http://schemas.microsoft.com/office/powerpoint/2010/main" val="38184765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3" name="think-cell data - do not delete" hidden="1">
                        <a:extLst>
                          <a:ext uri="{FF2B5EF4-FFF2-40B4-BE49-F238E27FC236}">
                            <a16:creationId xmlns:a16="http://schemas.microsoft.com/office/drawing/2014/main" id="{CF85DDA7-785E-780B-BC9A-4216E2C1F39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8">
            <a:extLst>
              <a:ext uri="{FF2B5EF4-FFF2-40B4-BE49-F238E27FC236}">
                <a16:creationId xmlns:a16="http://schemas.microsoft.com/office/drawing/2014/main" id="{463DAA5C-077F-FE00-63CE-03BEF637C37E}"/>
              </a:ext>
            </a:extLst>
          </p:cNvPr>
          <p:cNvSpPr>
            <a:spLocks noGrp="1"/>
          </p:cNvSpPr>
          <p:nvPr>
            <p:ph type="body" sz="quarter" idx="13" hasCustomPrompt="1"/>
          </p:nvPr>
        </p:nvSpPr>
        <p:spPr>
          <a:xfrm>
            <a:off x="450001" y="684000"/>
            <a:ext cx="11303999" cy="439317"/>
          </a:xfrm>
          <a:prstGeom prst="rect">
            <a:avLst/>
          </a:prstGeom>
        </p:spPr>
        <p:txBody>
          <a:bodyPr lIns="0" tIns="0" rIns="0" bIns="0" anchor="b" anchorCtr="0">
            <a:noAutofit/>
          </a:bodyPr>
          <a:lstStyle>
            <a:lvl1pPr marL="0" indent="0">
              <a:spcBef>
                <a:spcPts val="0"/>
              </a:spcBef>
              <a:spcAft>
                <a:spcPts val="0"/>
              </a:spcAft>
              <a:buNone/>
              <a:defRPr sz="1800" b="0">
                <a:solidFill>
                  <a:schemeClr val="tx2"/>
                </a:solidFill>
              </a:defRPr>
            </a:lvl1pPr>
          </a:lstStyle>
          <a:p>
            <a:pPr lvl="0"/>
            <a:r>
              <a:rPr lang="en-US"/>
              <a:t>Click to add subtitle</a:t>
            </a:r>
          </a:p>
        </p:txBody>
      </p:sp>
      <p:sp>
        <p:nvSpPr>
          <p:cNvPr id="5" name="Title Placeholder 1">
            <a:extLst>
              <a:ext uri="{FF2B5EF4-FFF2-40B4-BE49-F238E27FC236}">
                <a16:creationId xmlns:a16="http://schemas.microsoft.com/office/drawing/2014/main" id="{06929E50-6BC7-6A16-7F97-75FA3937A2C8}"/>
              </a:ext>
            </a:extLst>
          </p:cNvPr>
          <p:cNvSpPr>
            <a:spLocks noGrp="1"/>
          </p:cNvSpPr>
          <p:nvPr>
            <p:ph type="title" hasCustomPrompt="1"/>
          </p:nvPr>
        </p:nvSpPr>
        <p:spPr>
          <a:xfrm>
            <a:off x="450000" y="345992"/>
            <a:ext cx="11304000" cy="342000"/>
          </a:xfrm>
          <a:prstGeom prst="rect">
            <a:avLst/>
          </a:prstGeom>
        </p:spPr>
        <p:txBody>
          <a:bodyPr vert="horz" lIns="0" tIns="0" rIns="0" bIns="0" rtlCol="0" anchor="t" anchorCtr="0">
            <a:noAutofit/>
          </a:bodyPr>
          <a:lstStyle>
            <a:lvl1pPr>
              <a:spcBef>
                <a:spcPts val="0"/>
              </a:spcBef>
              <a:spcAft>
                <a:spcPts val="0"/>
              </a:spcAft>
              <a:defRPr sz="2100">
                <a:latin typeface="+mj-lt"/>
              </a:defRPr>
            </a:lvl1pPr>
          </a:lstStyle>
          <a:p>
            <a:r>
              <a:rPr lang="en-US"/>
              <a:t>Click to add title</a:t>
            </a:r>
          </a:p>
        </p:txBody>
      </p:sp>
      <p:sp>
        <p:nvSpPr>
          <p:cNvPr id="6" name="Text Placeholder 18">
            <a:extLst>
              <a:ext uri="{FF2B5EF4-FFF2-40B4-BE49-F238E27FC236}">
                <a16:creationId xmlns:a16="http://schemas.microsoft.com/office/drawing/2014/main" id="{7A91D16B-BB64-A40E-E0AF-EBC7EE7F2F08}"/>
              </a:ext>
            </a:extLst>
          </p:cNvPr>
          <p:cNvSpPr>
            <a:spLocks noGrp="1"/>
          </p:cNvSpPr>
          <p:nvPr>
            <p:ph idx="1"/>
          </p:nvPr>
        </p:nvSpPr>
        <p:spPr>
          <a:xfrm>
            <a:off x="450000" y="1714499"/>
            <a:ext cx="11304000" cy="4644000"/>
          </a:xfrm>
          <a:prstGeom prst="rect">
            <a:avLst/>
          </a:prstGeom>
        </p:spPr>
        <p:txBody>
          <a:bodyPr vert="horz" lIns="0" tIns="0" rIns="0" bIns="0" rtlCol="0">
            <a:noAutofit/>
          </a:bodyPr>
          <a:lstStyle>
            <a:lvl1pPr>
              <a:spcBef>
                <a:spcPts val="200"/>
              </a:spcBef>
              <a:spcAft>
                <a:spcPts val="200"/>
              </a:spcAft>
              <a:defRPr/>
            </a:lvl1pPr>
            <a:lvl2pPr>
              <a:spcBef>
                <a:spcPts val="200"/>
              </a:spcBef>
              <a:spcAft>
                <a:spcPts val="200"/>
              </a:spcAft>
              <a:defRPr/>
            </a:lvl2pPr>
            <a:lvl3pPr>
              <a:spcBef>
                <a:spcPts val="200"/>
              </a:spcBef>
              <a:spcAft>
                <a:spcPts val="200"/>
              </a:spcAft>
              <a:defRPr/>
            </a:lvl3pPr>
            <a:lvl4pPr>
              <a:spcBef>
                <a:spcPts val="200"/>
              </a:spcBef>
              <a:spcAft>
                <a:spcPts val="200"/>
              </a:spcAft>
              <a:defRPr/>
            </a:lvl4pPr>
            <a:lvl5pPr>
              <a:spcBef>
                <a:spcPts val="200"/>
              </a:spcBef>
              <a:spcAft>
                <a:spcPts val="200"/>
              </a:spcAf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70570836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subtitle, 2 columns">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4AD4D43-3315-8098-AB60-0D1E2B6691F1}"/>
              </a:ext>
            </a:extLst>
          </p:cNvPr>
          <p:cNvGraphicFramePr>
            <a:graphicFrameLocks noChangeAspect="1"/>
          </p:cNvGraphicFramePr>
          <p:nvPr userDrawn="1">
            <p:custDataLst>
              <p:tags r:id="rId1"/>
            </p:custDataLst>
            <p:extLst>
              <p:ext uri="{D42A27DB-BD31-4B8C-83A1-F6EECF244321}">
                <p14:modId xmlns:p14="http://schemas.microsoft.com/office/powerpoint/2010/main" val="8703564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5" name="think-cell data - do not delete" hidden="1">
                        <a:extLst>
                          <a:ext uri="{FF2B5EF4-FFF2-40B4-BE49-F238E27FC236}">
                            <a16:creationId xmlns:a16="http://schemas.microsoft.com/office/drawing/2014/main" id="{54AD4D43-3315-8098-AB60-0D1E2B6691F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Content Placeholder 3"/>
          <p:cNvSpPr>
            <a:spLocks noGrp="1"/>
          </p:cNvSpPr>
          <p:nvPr>
            <p:ph sz="quarter" idx="10"/>
          </p:nvPr>
        </p:nvSpPr>
        <p:spPr>
          <a:xfrm>
            <a:off x="450000" y="1712894"/>
            <a:ext cx="5508000" cy="4644000"/>
          </a:xfrm>
          <a:prstGeom prst="rect">
            <a:avLst/>
          </a:prstGeom>
        </p:spPr>
        <p:txBody>
          <a:bodyPr>
            <a:noAutofit/>
          </a:bodyPr>
          <a:lstStyle>
            <a:lvl1pPr marL="0" indent="0" algn="l">
              <a:spcBef>
                <a:spcPts val="200"/>
              </a:spcBef>
              <a:spcAft>
                <a:spcPts val="200"/>
              </a:spcAft>
              <a:buFontTx/>
              <a:buNone/>
              <a:tabLst>
                <a:tab pos="3771900" algn="r"/>
              </a:tabLst>
              <a:defRPr sz="1200"/>
            </a:lvl1pPr>
            <a:lvl2pPr marL="180975" indent="-180975" algn="l">
              <a:spcBef>
                <a:spcPts val="200"/>
              </a:spcBef>
              <a:spcAft>
                <a:spcPts val="200"/>
              </a:spcAft>
              <a:buClrTx/>
              <a:buSzPct val="100000"/>
              <a:buFont typeface="Arial" panose="020B0604020202020204" pitchFamily="34" charset="0"/>
              <a:buChar char="•"/>
              <a:tabLst>
                <a:tab pos="3771900" algn="r"/>
              </a:tabLst>
              <a:defRPr sz="1200"/>
            </a:lvl2pPr>
            <a:lvl3pPr marL="360363" indent="-179388" algn="l">
              <a:spcBef>
                <a:spcPts val="200"/>
              </a:spcBef>
              <a:spcAft>
                <a:spcPts val="200"/>
              </a:spcAft>
              <a:buClrTx/>
              <a:buSzPct val="100000"/>
              <a:buFont typeface="Arial" panose="020B0604020202020204" pitchFamily="34" charset="0"/>
              <a:buChar char="−"/>
              <a:tabLst>
                <a:tab pos="3771900" algn="r"/>
              </a:tabLst>
              <a:defRPr sz="1200"/>
            </a:lvl3pPr>
            <a:lvl4pPr marL="534988" indent="-174625" algn="l">
              <a:spcBef>
                <a:spcPts val="200"/>
              </a:spcBef>
              <a:spcAft>
                <a:spcPts val="200"/>
              </a:spcAft>
              <a:buClrTx/>
              <a:buSzPct val="100000"/>
              <a:buFont typeface="Arial" panose="020B0604020202020204" pitchFamily="34" charset="0"/>
              <a:buChar char="◦"/>
              <a:tabLst>
                <a:tab pos="3771900" algn="r"/>
              </a:tabLst>
              <a:defRPr sz="1200"/>
            </a:lvl4pPr>
            <a:lvl5pPr marL="715963" indent="-180975" algn="l">
              <a:spcBef>
                <a:spcPts val="200"/>
              </a:spcBef>
              <a:spcAft>
                <a:spcPts val="200"/>
              </a:spcAft>
              <a:buClrTx/>
              <a:buSzPct val="100000"/>
              <a:buFont typeface="Arial" panose="020B0604020202020204" pitchFamily="34" charset="0"/>
              <a:buChar char="−"/>
              <a:tabLst>
                <a:tab pos="3771900" algn="r"/>
              </a:tabLst>
              <a:defRPr sz="1200"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6246000" y="1712894"/>
            <a:ext cx="5508000" cy="4644000"/>
          </a:xfrm>
          <a:prstGeom prst="rect">
            <a:avLst/>
          </a:prstGeom>
        </p:spPr>
        <p:txBody>
          <a:bodyPr>
            <a:noAutofit/>
          </a:bodyPr>
          <a:lstStyle>
            <a:lvl1pPr marL="0" indent="0" algn="l">
              <a:spcBef>
                <a:spcPts val="200"/>
              </a:spcBef>
              <a:spcAft>
                <a:spcPts val="200"/>
              </a:spcAft>
              <a:buFontTx/>
              <a:buNone/>
              <a:tabLst>
                <a:tab pos="3771900" algn="r"/>
              </a:tabLst>
              <a:defRPr sz="1200"/>
            </a:lvl1pPr>
            <a:lvl2pPr marL="180975" indent="-180975" algn="l">
              <a:spcBef>
                <a:spcPts val="200"/>
              </a:spcBef>
              <a:spcAft>
                <a:spcPts val="200"/>
              </a:spcAft>
              <a:buClrTx/>
              <a:buSzPct val="100000"/>
              <a:buFont typeface="Arial" panose="020B0604020202020204" pitchFamily="34" charset="0"/>
              <a:buChar char="•"/>
              <a:tabLst>
                <a:tab pos="3771900" algn="r"/>
              </a:tabLst>
              <a:defRPr sz="1200"/>
            </a:lvl2pPr>
            <a:lvl3pPr marL="360363" indent="-179388" algn="l">
              <a:spcBef>
                <a:spcPts val="200"/>
              </a:spcBef>
              <a:spcAft>
                <a:spcPts val="200"/>
              </a:spcAft>
              <a:buClrTx/>
              <a:buSzPct val="100000"/>
              <a:buFont typeface="Arial" panose="020B0604020202020204" pitchFamily="34" charset="0"/>
              <a:buChar char="−"/>
              <a:tabLst>
                <a:tab pos="3771900" algn="r"/>
              </a:tabLst>
              <a:defRPr sz="1200"/>
            </a:lvl3pPr>
            <a:lvl4pPr marL="534988" indent="-174625" algn="l">
              <a:spcBef>
                <a:spcPts val="200"/>
              </a:spcBef>
              <a:spcAft>
                <a:spcPts val="200"/>
              </a:spcAft>
              <a:buClrTx/>
              <a:buSzPct val="100000"/>
              <a:buFont typeface="Arial" panose="020B0604020202020204" pitchFamily="34" charset="0"/>
              <a:buChar char="◦"/>
              <a:tabLst>
                <a:tab pos="3771900" algn="r"/>
              </a:tabLst>
              <a:defRPr sz="1200"/>
            </a:lvl4pPr>
            <a:lvl5pPr marL="715963" indent="-180975" algn="l">
              <a:spcBef>
                <a:spcPts val="200"/>
              </a:spcBef>
              <a:spcAft>
                <a:spcPts val="200"/>
              </a:spcAft>
              <a:buClrTx/>
              <a:buSzPct val="100000"/>
              <a:buFont typeface="Arial" panose="020B0604020202020204" pitchFamily="34" charset="0"/>
              <a:buChar char="−"/>
              <a:tabLst>
                <a:tab pos="3771900" algn="r"/>
              </a:tabLst>
              <a:defRPr sz="1200"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ext Placeholder 8">
            <a:extLst>
              <a:ext uri="{FF2B5EF4-FFF2-40B4-BE49-F238E27FC236}">
                <a16:creationId xmlns:a16="http://schemas.microsoft.com/office/drawing/2014/main" id="{ADD490B8-B418-78D3-2E0B-461A61F706DD}"/>
              </a:ext>
            </a:extLst>
          </p:cNvPr>
          <p:cNvSpPr>
            <a:spLocks noGrp="1"/>
          </p:cNvSpPr>
          <p:nvPr>
            <p:ph type="body" sz="quarter" idx="13" hasCustomPrompt="1"/>
          </p:nvPr>
        </p:nvSpPr>
        <p:spPr>
          <a:xfrm>
            <a:off x="450002" y="684000"/>
            <a:ext cx="11303998" cy="439317"/>
          </a:xfrm>
          <a:prstGeom prst="rect">
            <a:avLst/>
          </a:prstGeom>
        </p:spPr>
        <p:txBody>
          <a:bodyPr lIns="0" tIns="0" rIns="0" bIns="0" anchor="b" anchorCtr="0">
            <a:noAutofit/>
          </a:bodyPr>
          <a:lstStyle>
            <a:lvl1pPr marL="0" indent="0">
              <a:spcBef>
                <a:spcPts val="0"/>
              </a:spcBef>
              <a:spcAft>
                <a:spcPts val="0"/>
              </a:spcAft>
              <a:buNone/>
              <a:defRPr sz="1800" b="0">
                <a:solidFill>
                  <a:schemeClr val="tx2"/>
                </a:solidFill>
              </a:defRPr>
            </a:lvl1pPr>
          </a:lstStyle>
          <a:p>
            <a:pPr lvl="0"/>
            <a:r>
              <a:rPr lang="en-US"/>
              <a:t>Click to add subtitle</a:t>
            </a:r>
          </a:p>
        </p:txBody>
      </p:sp>
      <p:sp>
        <p:nvSpPr>
          <p:cNvPr id="4" name="Title Placeholder 1">
            <a:extLst>
              <a:ext uri="{FF2B5EF4-FFF2-40B4-BE49-F238E27FC236}">
                <a16:creationId xmlns:a16="http://schemas.microsoft.com/office/drawing/2014/main" id="{8333EA7F-716E-CA3B-831D-4E6ADC7C2184}"/>
              </a:ext>
            </a:extLst>
          </p:cNvPr>
          <p:cNvSpPr>
            <a:spLocks noGrp="1"/>
          </p:cNvSpPr>
          <p:nvPr>
            <p:ph type="title" hasCustomPrompt="1"/>
          </p:nvPr>
        </p:nvSpPr>
        <p:spPr>
          <a:xfrm>
            <a:off x="450000" y="345992"/>
            <a:ext cx="11304000" cy="342000"/>
          </a:xfrm>
          <a:prstGeom prst="rect">
            <a:avLst/>
          </a:prstGeom>
        </p:spPr>
        <p:txBody>
          <a:bodyPr vert="horz" lIns="0" tIns="0" rIns="0" bIns="0" rtlCol="0" anchor="t" anchorCtr="0">
            <a:noAutofit/>
          </a:bodyPr>
          <a:lstStyle>
            <a:lvl1pPr>
              <a:spcBef>
                <a:spcPts val="0"/>
              </a:spcBef>
              <a:spcAft>
                <a:spcPts val="0"/>
              </a:spcAft>
              <a:defRPr sz="2100">
                <a:latin typeface="+mj-lt"/>
              </a:defRPr>
            </a:lvl1pPr>
          </a:lstStyle>
          <a:p>
            <a:r>
              <a:rPr lang="en-US"/>
              <a:t>Click to add title</a:t>
            </a:r>
          </a:p>
        </p:txBody>
      </p:sp>
    </p:spTree>
    <p:extLst>
      <p:ext uri="{BB962C8B-B14F-4D97-AF65-F5344CB8AC3E}">
        <p14:creationId xmlns:p14="http://schemas.microsoft.com/office/powerpoint/2010/main" val="251755582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ubtitle, 3 columns">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EA63C211-FBF0-0771-BE99-47E7028BD228}"/>
              </a:ext>
            </a:extLst>
          </p:cNvPr>
          <p:cNvGraphicFramePr>
            <a:graphicFrameLocks noChangeAspect="1"/>
          </p:cNvGraphicFramePr>
          <p:nvPr userDrawn="1">
            <p:custDataLst>
              <p:tags r:id="rId1"/>
            </p:custDataLst>
            <p:extLst>
              <p:ext uri="{D42A27DB-BD31-4B8C-83A1-F6EECF244321}">
                <p14:modId xmlns:p14="http://schemas.microsoft.com/office/powerpoint/2010/main" val="12759974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8" name="think-cell data - do not delete" hidden="1">
                        <a:extLst>
                          <a:ext uri="{FF2B5EF4-FFF2-40B4-BE49-F238E27FC236}">
                            <a16:creationId xmlns:a16="http://schemas.microsoft.com/office/drawing/2014/main" id="{EA63C211-FBF0-0771-BE99-47E7028BD22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3" name="Content Placeholder 3">
            <a:extLst>
              <a:ext uri="{FF2B5EF4-FFF2-40B4-BE49-F238E27FC236}">
                <a16:creationId xmlns:a16="http://schemas.microsoft.com/office/drawing/2014/main" id="{BFED540D-3BF1-4047-9D69-9C3EB9B94551}"/>
              </a:ext>
            </a:extLst>
          </p:cNvPr>
          <p:cNvSpPr>
            <a:spLocks noGrp="1"/>
          </p:cNvSpPr>
          <p:nvPr>
            <p:ph sz="quarter" idx="10"/>
          </p:nvPr>
        </p:nvSpPr>
        <p:spPr>
          <a:xfrm>
            <a:off x="450000" y="1713600"/>
            <a:ext cx="3549904" cy="4644000"/>
          </a:xfrm>
          <a:prstGeom prst="rect">
            <a:avLst/>
          </a:prstGeom>
        </p:spPr>
        <p:txBody>
          <a:bodyPr>
            <a:noAutofit/>
          </a:bodyPr>
          <a:lstStyle>
            <a:lvl1pPr marL="0" indent="0" algn="l">
              <a:spcBef>
                <a:spcPts val="200"/>
              </a:spcBef>
              <a:spcAft>
                <a:spcPts val="200"/>
              </a:spcAft>
              <a:buFontTx/>
              <a:buNone/>
              <a:tabLst>
                <a:tab pos="3771900" algn="r"/>
              </a:tabLst>
              <a:defRPr sz="1200"/>
            </a:lvl1pPr>
            <a:lvl2pPr marL="180975" indent="-180975" algn="l">
              <a:spcBef>
                <a:spcPts val="200"/>
              </a:spcBef>
              <a:spcAft>
                <a:spcPts val="200"/>
              </a:spcAft>
              <a:buClrTx/>
              <a:buSzPct val="100000"/>
              <a:buFont typeface="Arial" panose="020B0604020202020204" pitchFamily="34" charset="0"/>
              <a:buChar char="•"/>
              <a:tabLst>
                <a:tab pos="3771900" algn="r"/>
              </a:tabLst>
              <a:defRPr sz="1200"/>
            </a:lvl2pPr>
            <a:lvl3pPr marL="360363" indent="-179388" algn="l">
              <a:spcBef>
                <a:spcPts val="200"/>
              </a:spcBef>
              <a:spcAft>
                <a:spcPts val="200"/>
              </a:spcAft>
              <a:buClrTx/>
              <a:buSzPct val="100000"/>
              <a:buFont typeface="Arial" panose="020B0604020202020204" pitchFamily="34" charset="0"/>
              <a:buChar char="−"/>
              <a:tabLst>
                <a:tab pos="3771900" algn="r"/>
              </a:tabLst>
              <a:defRPr sz="1200"/>
            </a:lvl3pPr>
            <a:lvl4pPr marL="534988" indent="-174625" algn="l">
              <a:spcBef>
                <a:spcPts val="200"/>
              </a:spcBef>
              <a:spcAft>
                <a:spcPts val="200"/>
              </a:spcAft>
              <a:buClrTx/>
              <a:buSzPct val="100000"/>
              <a:buFont typeface="Arial" panose="020B0604020202020204" pitchFamily="34" charset="0"/>
              <a:buChar char="◦"/>
              <a:tabLst>
                <a:tab pos="3771900" algn="r"/>
              </a:tabLst>
              <a:defRPr sz="1200"/>
            </a:lvl4pPr>
            <a:lvl5pPr marL="715963" indent="-180975" algn="l">
              <a:spcBef>
                <a:spcPts val="200"/>
              </a:spcBef>
              <a:spcAft>
                <a:spcPts val="200"/>
              </a:spcAft>
              <a:buClrTx/>
              <a:buSzPct val="100000"/>
              <a:buFont typeface="Arial" panose="020B0604020202020204" pitchFamily="34" charset="0"/>
              <a:buChar char="−"/>
              <a:tabLst>
                <a:tab pos="3771900" algn="r"/>
              </a:tabLst>
              <a:defRPr sz="1200"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Text Placeholder 8">
            <a:extLst>
              <a:ext uri="{FF2B5EF4-FFF2-40B4-BE49-F238E27FC236}">
                <a16:creationId xmlns:a16="http://schemas.microsoft.com/office/drawing/2014/main" id="{8B191C74-910B-0CFC-9067-143443C4A272}"/>
              </a:ext>
            </a:extLst>
          </p:cNvPr>
          <p:cNvSpPr>
            <a:spLocks noGrp="1"/>
          </p:cNvSpPr>
          <p:nvPr>
            <p:ph type="body" sz="quarter" idx="13" hasCustomPrompt="1"/>
          </p:nvPr>
        </p:nvSpPr>
        <p:spPr>
          <a:xfrm>
            <a:off x="450002" y="684000"/>
            <a:ext cx="11303998" cy="439317"/>
          </a:xfrm>
          <a:prstGeom prst="rect">
            <a:avLst/>
          </a:prstGeom>
        </p:spPr>
        <p:txBody>
          <a:bodyPr lIns="0" tIns="0" rIns="0" bIns="0" anchor="b" anchorCtr="0">
            <a:noAutofit/>
          </a:bodyPr>
          <a:lstStyle>
            <a:lvl1pPr marL="0" indent="0">
              <a:spcBef>
                <a:spcPts val="0"/>
              </a:spcBef>
              <a:spcAft>
                <a:spcPts val="0"/>
              </a:spcAft>
              <a:buNone/>
              <a:defRPr sz="1800" b="0">
                <a:solidFill>
                  <a:schemeClr val="tx2"/>
                </a:solidFill>
              </a:defRPr>
            </a:lvl1pPr>
          </a:lstStyle>
          <a:p>
            <a:pPr lvl="0"/>
            <a:r>
              <a:rPr lang="en-US"/>
              <a:t>Click to add subtitle</a:t>
            </a:r>
          </a:p>
        </p:txBody>
      </p:sp>
      <p:sp>
        <p:nvSpPr>
          <p:cNvPr id="5" name="Title Placeholder 1">
            <a:extLst>
              <a:ext uri="{FF2B5EF4-FFF2-40B4-BE49-F238E27FC236}">
                <a16:creationId xmlns:a16="http://schemas.microsoft.com/office/drawing/2014/main" id="{9F0BB36C-DE52-CFD5-6483-3AF9FFFA109A}"/>
              </a:ext>
            </a:extLst>
          </p:cNvPr>
          <p:cNvSpPr>
            <a:spLocks noGrp="1"/>
          </p:cNvSpPr>
          <p:nvPr>
            <p:ph type="title" hasCustomPrompt="1"/>
          </p:nvPr>
        </p:nvSpPr>
        <p:spPr>
          <a:xfrm>
            <a:off x="450000" y="345992"/>
            <a:ext cx="11304000" cy="342000"/>
          </a:xfrm>
          <a:prstGeom prst="rect">
            <a:avLst/>
          </a:prstGeom>
        </p:spPr>
        <p:txBody>
          <a:bodyPr vert="horz" lIns="0" tIns="0" rIns="0" bIns="0" rtlCol="0" anchor="t" anchorCtr="0">
            <a:noAutofit/>
          </a:bodyPr>
          <a:lstStyle>
            <a:lvl1pPr>
              <a:spcBef>
                <a:spcPts val="0"/>
              </a:spcBef>
              <a:spcAft>
                <a:spcPts val="0"/>
              </a:spcAft>
              <a:defRPr sz="2100">
                <a:latin typeface="+mj-lt"/>
              </a:defRPr>
            </a:lvl1pPr>
          </a:lstStyle>
          <a:p>
            <a:r>
              <a:rPr lang="en-US"/>
              <a:t>Click to add title</a:t>
            </a:r>
          </a:p>
        </p:txBody>
      </p:sp>
      <p:sp>
        <p:nvSpPr>
          <p:cNvPr id="6" name="Content Placeholder 3">
            <a:extLst>
              <a:ext uri="{FF2B5EF4-FFF2-40B4-BE49-F238E27FC236}">
                <a16:creationId xmlns:a16="http://schemas.microsoft.com/office/drawing/2014/main" id="{CF857E55-4828-A256-F67F-37E4E75E2297}"/>
              </a:ext>
            </a:extLst>
          </p:cNvPr>
          <p:cNvSpPr>
            <a:spLocks noGrp="1"/>
          </p:cNvSpPr>
          <p:nvPr>
            <p:ph sz="quarter" idx="17"/>
          </p:nvPr>
        </p:nvSpPr>
        <p:spPr>
          <a:xfrm>
            <a:off x="4327048" y="1713600"/>
            <a:ext cx="3549904" cy="4644000"/>
          </a:xfrm>
          <a:prstGeom prst="rect">
            <a:avLst/>
          </a:prstGeom>
        </p:spPr>
        <p:txBody>
          <a:bodyPr>
            <a:noAutofit/>
          </a:bodyPr>
          <a:lstStyle>
            <a:lvl1pPr marL="0" indent="0" algn="l">
              <a:spcBef>
                <a:spcPts val="200"/>
              </a:spcBef>
              <a:spcAft>
                <a:spcPts val="200"/>
              </a:spcAft>
              <a:buFontTx/>
              <a:buNone/>
              <a:tabLst>
                <a:tab pos="3771900" algn="r"/>
              </a:tabLst>
              <a:defRPr sz="1200"/>
            </a:lvl1pPr>
            <a:lvl2pPr marL="180975" indent="-180975" algn="l">
              <a:spcBef>
                <a:spcPts val="200"/>
              </a:spcBef>
              <a:spcAft>
                <a:spcPts val="200"/>
              </a:spcAft>
              <a:buClrTx/>
              <a:buSzPct val="100000"/>
              <a:buFont typeface="Arial" panose="020B0604020202020204" pitchFamily="34" charset="0"/>
              <a:buChar char="•"/>
              <a:tabLst>
                <a:tab pos="3771900" algn="r"/>
              </a:tabLst>
              <a:defRPr sz="1200"/>
            </a:lvl2pPr>
            <a:lvl3pPr marL="360363" indent="-179388" algn="l">
              <a:spcBef>
                <a:spcPts val="200"/>
              </a:spcBef>
              <a:spcAft>
                <a:spcPts val="200"/>
              </a:spcAft>
              <a:buClrTx/>
              <a:buSzPct val="100000"/>
              <a:buFont typeface="Arial" panose="020B0604020202020204" pitchFamily="34" charset="0"/>
              <a:buChar char="−"/>
              <a:tabLst>
                <a:tab pos="3771900" algn="r"/>
              </a:tabLst>
              <a:defRPr sz="1200"/>
            </a:lvl3pPr>
            <a:lvl4pPr marL="534988" indent="-174625" algn="l">
              <a:spcBef>
                <a:spcPts val="200"/>
              </a:spcBef>
              <a:spcAft>
                <a:spcPts val="200"/>
              </a:spcAft>
              <a:buClrTx/>
              <a:buSzPct val="100000"/>
              <a:buFont typeface="Arial" panose="020B0604020202020204" pitchFamily="34" charset="0"/>
              <a:buChar char="◦"/>
              <a:tabLst>
                <a:tab pos="3771900" algn="r"/>
              </a:tabLst>
              <a:defRPr sz="1200"/>
            </a:lvl4pPr>
            <a:lvl5pPr marL="715963" indent="-180975" algn="l">
              <a:spcBef>
                <a:spcPts val="200"/>
              </a:spcBef>
              <a:spcAft>
                <a:spcPts val="200"/>
              </a:spcAft>
              <a:buClrTx/>
              <a:buSzPct val="100000"/>
              <a:buFont typeface="Arial" panose="020B0604020202020204" pitchFamily="34" charset="0"/>
              <a:buChar char="−"/>
              <a:tabLst>
                <a:tab pos="3771900" algn="r"/>
              </a:tabLst>
              <a:defRPr sz="1200"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Content Placeholder 3">
            <a:extLst>
              <a:ext uri="{FF2B5EF4-FFF2-40B4-BE49-F238E27FC236}">
                <a16:creationId xmlns:a16="http://schemas.microsoft.com/office/drawing/2014/main" id="{9495ED2B-E3BF-3456-BD7E-366BCEB61955}"/>
              </a:ext>
            </a:extLst>
          </p:cNvPr>
          <p:cNvSpPr>
            <a:spLocks noGrp="1"/>
          </p:cNvSpPr>
          <p:nvPr>
            <p:ph sz="quarter" idx="18"/>
          </p:nvPr>
        </p:nvSpPr>
        <p:spPr>
          <a:xfrm>
            <a:off x="8204096" y="1713600"/>
            <a:ext cx="3549904" cy="4644000"/>
          </a:xfrm>
          <a:prstGeom prst="rect">
            <a:avLst/>
          </a:prstGeom>
        </p:spPr>
        <p:txBody>
          <a:bodyPr>
            <a:noAutofit/>
          </a:bodyPr>
          <a:lstStyle>
            <a:lvl1pPr marL="0" indent="0" algn="l">
              <a:spcBef>
                <a:spcPts val="200"/>
              </a:spcBef>
              <a:spcAft>
                <a:spcPts val="200"/>
              </a:spcAft>
              <a:buFontTx/>
              <a:buNone/>
              <a:tabLst>
                <a:tab pos="3771900" algn="r"/>
              </a:tabLst>
              <a:defRPr sz="1200"/>
            </a:lvl1pPr>
            <a:lvl2pPr marL="180975" indent="-180975" algn="l">
              <a:spcBef>
                <a:spcPts val="200"/>
              </a:spcBef>
              <a:spcAft>
                <a:spcPts val="200"/>
              </a:spcAft>
              <a:buClrTx/>
              <a:buSzPct val="100000"/>
              <a:buFont typeface="Arial" panose="020B0604020202020204" pitchFamily="34" charset="0"/>
              <a:buChar char="•"/>
              <a:tabLst>
                <a:tab pos="3771900" algn="r"/>
              </a:tabLst>
              <a:defRPr sz="1200"/>
            </a:lvl2pPr>
            <a:lvl3pPr marL="360363" indent="-179388" algn="l">
              <a:spcBef>
                <a:spcPts val="200"/>
              </a:spcBef>
              <a:spcAft>
                <a:spcPts val="200"/>
              </a:spcAft>
              <a:buClrTx/>
              <a:buSzPct val="100000"/>
              <a:buFont typeface="Arial" panose="020B0604020202020204" pitchFamily="34" charset="0"/>
              <a:buChar char="−"/>
              <a:tabLst>
                <a:tab pos="3771900" algn="r"/>
              </a:tabLst>
              <a:defRPr sz="1200"/>
            </a:lvl3pPr>
            <a:lvl4pPr marL="534988" indent="-174625" algn="l">
              <a:spcBef>
                <a:spcPts val="200"/>
              </a:spcBef>
              <a:spcAft>
                <a:spcPts val="200"/>
              </a:spcAft>
              <a:buClrTx/>
              <a:buSzPct val="100000"/>
              <a:buFont typeface="Arial" panose="020B0604020202020204" pitchFamily="34" charset="0"/>
              <a:buChar char="◦"/>
              <a:tabLst>
                <a:tab pos="3771900" algn="r"/>
              </a:tabLst>
              <a:defRPr sz="1200"/>
            </a:lvl4pPr>
            <a:lvl5pPr marL="715963" indent="-180975" algn="l">
              <a:spcBef>
                <a:spcPts val="200"/>
              </a:spcBef>
              <a:spcAft>
                <a:spcPts val="200"/>
              </a:spcAft>
              <a:buClrTx/>
              <a:buSzPct val="100000"/>
              <a:buFont typeface="Arial" panose="020B0604020202020204" pitchFamily="34" charset="0"/>
              <a:buChar char="−"/>
              <a:tabLst>
                <a:tab pos="3771900" algn="r"/>
              </a:tabLst>
              <a:defRPr sz="1200"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0603536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ubtitle, 4 columns">
    <p:spTree>
      <p:nvGrpSpPr>
        <p:cNvPr id="1" name=""/>
        <p:cNvGrpSpPr/>
        <p:nvPr/>
      </p:nvGrpSpPr>
      <p:grpSpPr>
        <a:xfrm>
          <a:off x="0" y="0"/>
          <a:ext cx="0" cy="0"/>
          <a:chOff x="0" y="0"/>
          <a:chExt cx="0" cy="0"/>
        </a:xfrm>
      </p:grpSpPr>
      <p:graphicFrame>
        <p:nvGraphicFramePr>
          <p:cNvPr id="9" name="think-cell data - do not delete" hidden="1">
            <a:extLst>
              <a:ext uri="{FF2B5EF4-FFF2-40B4-BE49-F238E27FC236}">
                <a16:creationId xmlns:a16="http://schemas.microsoft.com/office/drawing/2014/main" id="{C18030CB-8A1E-7879-CA68-10EA5C7AECBF}"/>
              </a:ext>
            </a:extLst>
          </p:cNvPr>
          <p:cNvGraphicFramePr>
            <a:graphicFrameLocks noChangeAspect="1"/>
          </p:cNvGraphicFramePr>
          <p:nvPr userDrawn="1">
            <p:custDataLst>
              <p:tags r:id="rId1"/>
            </p:custDataLst>
            <p:extLst>
              <p:ext uri="{D42A27DB-BD31-4B8C-83A1-F6EECF244321}">
                <p14:modId xmlns:p14="http://schemas.microsoft.com/office/powerpoint/2010/main" val="29286007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9" name="think-cell data - do not delete" hidden="1">
                        <a:extLst>
                          <a:ext uri="{FF2B5EF4-FFF2-40B4-BE49-F238E27FC236}">
                            <a16:creationId xmlns:a16="http://schemas.microsoft.com/office/drawing/2014/main" id="{C18030CB-8A1E-7879-CA68-10EA5C7AECB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Content Placeholder 3">
            <a:extLst>
              <a:ext uri="{FF2B5EF4-FFF2-40B4-BE49-F238E27FC236}">
                <a16:creationId xmlns:a16="http://schemas.microsoft.com/office/drawing/2014/main" id="{593F994E-D5B3-4236-9E8D-771F764DB8E8}"/>
              </a:ext>
            </a:extLst>
          </p:cNvPr>
          <p:cNvSpPr>
            <a:spLocks noGrp="1"/>
          </p:cNvSpPr>
          <p:nvPr>
            <p:ph sz="quarter" idx="10"/>
          </p:nvPr>
        </p:nvSpPr>
        <p:spPr>
          <a:xfrm>
            <a:off x="450000" y="1714500"/>
            <a:ext cx="2685018" cy="4644000"/>
          </a:xfrm>
          <a:prstGeom prst="rect">
            <a:avLst/>
          </a:prstGeom>
        </p:spPr>
        <p:txBody>
          <a:bodyPr>
            <a:noAutofit/>
          </a:bodyPr>
          <a:lstStyle>
            <a:lvl1pPr marL="0" indent="0" algn="l">
              <a:spcBef>
                <a:spcPts val="200"/>
              </a:spcBef>
              <a:spcAft>
                <a:spcPts val="200"/>
              </a:spcAft>
              <a:buFontTx/>
              <a:buNone/>
              <a:tabLst>
                <a:tab pos="3771900" algn="r"/>
              </a:tabLst>
              <a:defRPr sz="1200">
                <a:latin typeface="+mn-lt"/>
              </a:defRPr>
            </a:lvl1pPr>
            <a:lvl2pPr marL="104775" indent="-104775" algn="l">
              <a:spcBef>
                <a:spcPts val="200"/>
              </a:spcBef>
              <a:spcAft>
                <a:spcPts val="200"/>
              </a:spcAft>
              <a:buClrTx/>
              <a:buSzPct val="100000"/>
              <a:buFont typeface="Arial" panose="020B0604020202020204" pitchFamily="34" charset="0"/>
              <a:buChar char="•"/>
              <a:tabLst>
                <a:tab pos="3771900" algn="r"/>
              </a:tabLst>
              <a:defRPr sz="1200">
                <a:latin typeface="+mj-lt"/>
              </a:defRPr>
            </a:lvl2pPr>
            <a:lvl3pPr marL="228600" indent="-104775" algn="l">
              <a:spcBef>
                <a:spcPts val="200"/>
              </a:spcBef>
              <a:spcAft>
                <a:spcPts val="200"/>
              </a:spcAft>
              <a:buClrTx/>
              <a:buSzPct val="100000"/>
              <a:buFont typeface="Arial" panose="020B0604020202020204" pitchFamily="34" charset="0"/>
              <a:buChar char="−"/>
              <a:tabLst>
                <a:tab pos="3771900" algn="r"/>
              </a:tabLst>
              <a:defRPr sz="1200">
                <a:latin typeface="+mn-lt"/>
              </a:defRPr>
            </a:lvl3pPr>
            <a:lvl4pPr marL="352425" indent="-104775" algn="l">
              <a:spcBef>
                <a:spcPts val="200"/>
              </a:spcBef>
              <a:spcAft>
                <a:spcPts val="200"/>
              </a:spcAft>
              <a:buClrTx/>
              <a:buSzPct val="100000"/>
              <a:buFont typeface="Arial" panose="020B0604020202020204" pitchFamily="34" charset="0"/>
              <a:buChar char="◦"/>
              <a:tabLst>
                <a:tab pos="3771900" algn="r"/>
              </a:tabLst>
              <a:defRPr sz="1200">
                <a:latin typeface="+mn-lt"/>
              </a:defRPr>
            </a:lvl4pPr>
            <a:lvl5pPr marL="476250" indent="-104775" algn="l">
              <a:spcBef>
                <a:spcPts val="200"/>
              </a:spcBef>
              <a:spcAft>
                <a:spcPts val="200"/>
              </a:spcAft>
              <a:buClrTx/>
              <a:buSzPct val="100000"/>
              <a:buFont typeface="Arial" panose="020B0604020202020204" pitchFamily="34" charset="0"/>
              <a:buChar char="−"/>
              <a:tabLst>
                <a:tab pos="3771900" algn="r"/>
              </a:tabLst>
              <a:defRPr sz="1200" baseline="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a:extLst>
              <a:ext uri="{FF2B5EF4-FFF2-40B4-BE49-F238E27FC236}">
                <a16:creationId xmlns:a16="http://schemas.microsoft.com/office/drawing/2014/main" id="{66C1C52B-7D74-06BE-C3B3-ED2F2596A87A}"/>
              </a:ext>
            </a:extLst>
          </p:cNvPr>
          <p:cNvSpPr>
            <a:spLocks noGrp="1"/>
          </p:cNvSpPr>
          <p:nvPr>
            <p:ph sz="quarter" idx="14"/>
          </p:nvPr>
        </p:nvSpPr>
        <p:spPr>
          <a:xfrm>
            <a:off x="3322994" y="1714500"/>
            <a:ext cx="2685018" cy="4644000"/>
          </a:xfrm>
          <a:prstGeom prst="rect">
            <a:avLst/>
          </a:prstGeom>
        </p:spPr>
        <p:txBody>
          <a:bodyPr>
            <a:noAutofit/>
          </a:bodyPr>
          <a:lstStyle>
            <a:lvl1pPr marL="0" indent="0" algn="l">
              <a:spcBef>
                <a:spcPts val="200"/>
              </a:spcBef>
              <a:spcAft>
                <a:spcPts val="200"/>
              </a:spcAft>
              <a:buFontTx/>
              <a:buNone/>
              <a:tabLst>
                <a:tab pos="3771900" algn="r"/>
              </a:tabLst>
              <a:defRPr sz="1200">
                <a:latin typeface="+mn-lt"/>
              </a:defRPr>
            </a:lvl1pPr>
            <a:lvl2pPr marL="104775" indent="-104775" algn="l">
              <a:spcBef>
                <a:spcPts val="200"/>
              </a:spcBef>
              <a:spcAft>
                <a:spcPts val="200"/>
              </a:spcAft>
              <a:buClrTx/>
              <a:buSzPct val="100000"/>
              <a:buFont typeface="Arial" panose="020B0604020202020204" pitchFamily="34" charset="0"/>
              <a:buChar char="•"/>
              <a:tabLst>
                <a:tab pos="3771900" algn="r"/>
              </a:tabLst>
              <a:defRPr sz="1200">
                <a:latin typeface="+mj-lt"/>
              </a:defRPr>
            </a:lvl2pPr>
            <a:lvl3pPr marL="228600" indent="-104775" algn="l">
              <a:spcBef>
                <a:spcPts val="200"/>
              </a:spcBef>
              <a:spcAft>
                <a:spcPts val="200"/>
              </a:spcAft>
              <a:buClrTx/>
              <a:buSzPct val="100000"/>
              <a:buFont typeface="Arial" panose="020B0604020202020204" pitchFamily="34" charset="0"/>
              <a:buChar char="−"/>
              <a:tabLst>
                <a:tab pos="3771900" algn="r"/>
              </a:tabLst>
              <a:defRPr sz="1200">
                <a:latin typeface="+mn-lt"/>
              </a:defRPr>
            </a:lvl3pPr>
            <a:lvl4pPr marL="352425" indent="-104775" algn="l">
              <a:spcBef>
                <a:spcPts val="200"/>
              </a:spcBef>
              <a:spcAft>
                <a:spcPts val="200"/>
              </a:spcAft>
              <a:buClrTx/>
              <a:buSzPct val="100000"/>
              <a:buFont typeface="Arial" panose="020B0604020202020204" pitchFamily="34" charset="0"/>
              <a:buChar char="◦"/>
              <a:tabLst>
                <a:tab pos="3771900" algn="r"/>
              </a:tabLst>
              <a:defRPr sz="1200">
                <a:latin typeface="+mn-lt"/>
              </a:defRPr>
            </a:lvl4pPr>
            <a:lvl5pPr marL="476250" indent="-104775" algn="l">
              <a:spcBef>
                <a:spcPts val="200"/>
              </a:spcBef>
              <a:spcAft>
                <a:spcPts val="200"/>
              </a:spcAft>
              <a:buClrTx/>
              <a:buSzPct val="100000"/>
              <a:buFont typeface="Arial" panose="020B0604020202020204" pitchFamily="34" charset="0"/>
              <a:buChar char="−"/>
              <a:tabLst>
                <a:tab pos="3771900" algn="r"/>
              </a:tabLst>
              <a:defRPr sz="1200" baseline="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Content Placeholder 3">
            <a:extLst>
              <a:ext uri="{FF2B5EF4-FFF2-40B4-BE49-F238E27FC236}">
                <a16:creationId xmlns:a16="http://schemas.microsoft.com/office/drawing/2014/main" id="{6A683BB7-E6EB-C2E9-3FCA-D699A39C7127}"/>
              </a:ext>
            </a:extLst>
          </p:cNvPr>
          <p:cNvSpPr>
            <a:spLocks noGrp="1"/>
          </p:cNvSpPr>
          <p:nvPr>
            <p:ph sz="quarter" idx="15"/>
          </p:nvPr>
        </p:nvSpPr>
        <p:spPr>
          <a:xfrm>
            <a:off x="6195988" y="1714500"/>
            <a:ext cx="2685018" cy="4644000"/>
          </a:xfrm>
          <a:prstGeom prst="rect">
            <a:avLst/>
          </a:prstGeom>
        </p:spPr>
        <p:txBody>
          <a:bodyPr>
            <a:noAutofit/>
          </a:bodyPr>
          <a:lstStyle>
            <a:lvl1pPr marL="0" indent="0" algn="l">
              <a:spcBef>
                <a:spcPts val="200"/>
              </a:spcBef>
              <a:spcAft>
                <a:spcPts val="200"/>
              </a:spcAft>
              <a:buFontTx/>
              <a:buNone/>
              <a:tabLst>
                <a:tab pos="3771900" algn="r"/>
              </a:tabLst>
              <a:defRPr sz="1200">
                <a:latin typeface="+mn-lt"/>
              </a:defRPr>
            </a:lvl1pPr>
            <a:lvl2pPr marL="104775" indent="-104775" algn="l">
              <a:spcBef>
                <a:spcPts val="200"/>
              </a:spcBef>
              <a:spcAft>
                <a:spcPts val="200"/>
              </a:spcAft>
              <a:buClrTx/>
              <a:buSzPct val="100000"/>
              <a:buFont typeface="Arial" panose="020B0604020202020204" pitchFamily="34" charset="0"/>
              <a:buChar char="•"/>
              <a:tabLst>
                <a:tab pos="3771900" algn="r"/>
              </a:tabLst>
              <a:defRPr sz="1200">
                <a:latin typeface="+mj-lt"/>
              </a:defRPr>
            </a:lvl2pPr>
            <a:lvl3pPr marL="228600" indent="-104775" algn="l">
              <a:spcBef>
                <a:spcPts val="200"/>
              </a:spcBef>
              <a:spcAft>
                <a:spcPts val="200"/>
              </a:spcAft>
              <a:buClrTx/>
              <a:buSzPct val="100000"/>
              <a:buFont typeface="Arial" panose="020B0604020202020204" pitchFamily="34" charset="0"/>
              <a:buChar char="−"/>
              <a:tabLst>
                <a:tab pos="3771900" algn="r"/>
              </a:tabLst>
              <a:defRPr sz="1200">
                <a:latin typeface="+mn-lt"/>
              </a:defRPr>
            </a:lvl3pPr>
            <a:lvl4pPr marL="352425" indent="-104775" algn="l">
              <a:spcBef>
                <a:spcPts val="200"/>
              </a:spcBef>
              <a:spcAft>
                <a:spcPts val="200"/>
              </a:spcAft>
              <a:buClrTx/>
              <a:buSzPct val="100000"/>
              <a:buFont typeface="Arial" panose="020B0604020202020204" pitchFamily="34" charset="0"/>
              <a:buChar char="◦"/>
              <a:tabLst>
                <a:tab pos="3771900" algn="r"/>
              </a:tabLst>
              <a:defRPr sz="1200">
                <a:latin typeface="+mn-lt"/>
              </a:defRPr>
            </a:lvl4pPr>
            <a:lvl5pPr marL="476250" indent="-104775" algn="l">
              <a:spcBef>
                <a:spcPts val="200"/>
              </a:spcBef>
              <a:spcAft>
                <a:spcPts val="200"/>
              </a:spcAft>
              <a:buClrTx/>
              <a:buSzPct val="100000"/>
              <a:buFont typeface="Arial" panose="020B0604020202020204" pitchFamily="34" charset="0"/>
              <a:buChar char="−"/>
              <a:tabLst>
                <a:tab pos="3771900" algn="r"/>
              </a:tabLst>
              <a:defRPr sz="1200" baseline="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Content Placeholder 3">
            <a:extLst>
              <a:ext uri="{FF2B5EF4-FFF2-40B4-BE49-F238E27FC236}">
                <a16:creationId xmlns:a16="http://schemas.microsoft.com/office/drawing/2014/main" id="{0D39A810-CF4D-8CC1-23AA-003EFA30A76F}"/>
              </a:ext>
            </a:extLst>
          </p:cNvPr>
          <p:cNvSpPr>
            <a:spLocks noGrp="1"/>
          </p:cNvSpPr>
          <p:nvPr>
            <p:ph sz="quarter" idx="16"/>
          </p:nvPr>
        </p:nvSpPr>
        <p:spPr>
          <a:xfrm>
            <a:off x="9068982" y="1714500"/>
            <a:ext cx="2685018" cy="4644000"/>
          </a:xfrm>
          <a:prstGeom prst="rect">
            <a:avLst/>
          </a:prstGeom>
        </p:spPr>
        <p:txBody>
          <a:bodyPr>
            <a:noAutofit/>
          </a:bodyPr>
          <a:lstStyle>
            <a:lvl1pPr marL="0" indent="0" algn="l">
              <a:spcBef>
                <a:spcPts val="200"/>
              </a:spcBef>
              <a:spcAft>
                <a:spcPts val="200"/>
              </a:spcAft>
              <a:buFontTx/>
              <a:buNone/>
              <a:tabLst>
                <a:tab pos="3771900" algn="r"/>
              </a:tabLst>
              <a:defRPr sz="1200">
                <a:latin typeface="+mn-lt"/>
              </a:defRPr>
            </a:lvl1pPr>
            <a:lvl2pPr marL="104775" indent="-104775" algn="l">
              <a:spcBef>
                <a:spcPts val="200"/>
              </a:spcBef>
              <a:spcAft>
                <a:spcPts val="200"/>
              </a:spcAft>
              <a:buClrTx/>
              <a:buSzPct val="100000"/>
              <a:buFont typeface="Arial" panose="020B0604020202020204" pitchFamily="34" charset="0"/>
              <a:buChar char="•"/>
              <a:tabLst>
                <a:tab pos="3771900" algn="r"/>
              </a:tabLst>
              <a:defRPr sz="1200">
                <a:latin typeface="+mj-lt"/>
              </a:defRPr>
            </a:lvl2pPr>
            <a:lvl3pPr marL="228600" indent="-104775" algn="l">
              <a:spcBef>
                <a:spcPts val="200"/>
              </a:spcBef>
              <a:spcAft>
                <a:spcPts val="200"/>
              </a:spcAft>
              <a:buClrTx/>
              <a:buSzPct val="100000"/>
              <a:buFont typeface="Arial" panose="020B0604020202020204" pitchFamily="34" charset="0"/>
              <a:buChar char="−"/>
              <a:tabLst>
                <a:tab pos="3771900" algn="r"/>
              </a:tabLst>
              <a:defRPr sz="1200">
                <a:latin typeface="+mn-lt"/>
              </a:defRPr>
            </a:lvl3pPr>
            <a:lvl4pPr marL="352425" indent="-104775" algn="l">
              <a:spcBef>
                <a:spcPts val="200"/>
              </a:spcBef>
              <a:spcAft>
                <a:spcPts val="200"/>
              </a:spcAft>
              <a:buClrTx/>
              <a:buSzPct val="100000"/>
              <a:buFont typeface="Arial" panose="020B0604020202020204" pitchFamily="34" charset="0"/>
              <a:buChar char="◦"/>
              <a:tabLst>
                <a:tab pos="3771900" algn="r"/>
              </a:tabLst>
              <a:defRPr sz="1200">
                <a:latin typeface="+mn-lt"/>
              </a:defRPr>
            </a:lvl4pPr>
            <a:lvl5pPr marL="476250" indent="-104775" algn="l">
              <a:spcBef>
                <a:spcPts val="200"/>
              </a:spcBef>
              <a:spcAft>
                <a:spcPts val="200"/>
              </a:spcAft>
              <a:buClrTx/>
              <a:buSzPct val="100000"/>
              <a:buFont typeface="Arial" panose="020B0604020202020204" pitchFamily="34" charset="0"/>
              <a:buChar char="−"/>
              <a:tabLst>
                <a:tab pos="3771900" algn="r"/>
              </a:tabLst>
              <a:defRPr sz="1200" baseline="0">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ext Placeholder 8">
            <a:extLst>
              <a:ext uri="{FF2B5EF4-FFF2-40B4-BE49-F238E27FC236}">
                <a16:creationId xmlns:a16="http://schemas.microsoft.com/office/drawing/2014/main" id="{FB60B513-6C68-425A-86AC-3FC42F4B2B1D}"/>
              </a:ext>
            </a:extLst>
          </p:cNvPr>
          <p:cNvSpPr>
            <a:spLocks noGrp="1"/>
          </p:cNvSpPr>
          <p:nvPr>
            <p:ph type="body" sz="quarter" idx="13" hasCustomPrompt="1"/>
          </p:nvPr>
        </p:nvSpPr>
        <p:spPr>
          <a:xfrm>
            <a:off x="450002" y="684000"/>
            <a:ext cx="11303998" cy="439317"/>
          </a:xfrm>
          <a:prstGeom prst="rect">
            <a:avLst/>
          </a:prstGeom>
        </p:spPr>
        <p:txBody>
          <a:bodyPr lIns="0" tIns="0" rIns="0" bIns="0" anchor="b" anchorCtr="0">
            <a:noAutofit/>
          </a:bodyPr>
          <a:lstStyle>
            <a:lvl1pPr marL="0" indent="0">
              <a:spcBef>
                <a:spcPts val="0"/>
              </a:spcBef>
              <a:spcAft>
                <a:spcPts val="0"/>
              </a:spcAft>
              <a:buNone/>
              <a:defRPr sz="1800" b="0">
                <a:solidFill>
                  <a:schemeClr val="tx2"/>
                </a:solidFill>
              </a:defRPr>
            </a:lvl1pPr>
          </a:lstStyle>
          <a:p>
            <a:pPr lvl="0"/>
            <a:r>
              <a:rPr lang="en-US"/>
              <a:t>Click to add subtitle</a:t>
            </a:r>
          </a:p>
        </p:txBody>
      </p:sp>
      <p:sp>
        <p:nvSpPr>
          <p:cNvPr id="8" name="Title Placeholder 1">
            <a:extLst>
              <a:ext uri="{FF2B5EF4-FFF2-40B4-BE49-F238E27FC236}">
                <a16:creationId xmlns:a16="http://schemas.microsoft.com/office/drawing/2014/main" id="{D9257AFC-2713-6B3B-F635-37B6D88CC30D}"/>
              </a:ext>
            </a:extLst>
          </p:cNvPr>
          <p:cNvSpPr>
            <a:spLocks noGrp="1"/>
          </p:cNvSpPr>
          <p:nvPr>
            <p:ph type="title" hasCustomPrompt="1"/>
          </p:nvPr>
        </p:nvSpPr>
        <p:spPr>
          <a:xfrm>
            <a:off x="450000" y="345992"/>
            <a:ext cx="11304000" cy="342000"/>
          </a:xfrm>
          <a:prstGeom prst="rect">
            <a:avLst/>
          </a:prstGeom>
        </p:spPr>
        <p:txBody>
          <a:bodyPr vert="horz" lIns="0" tIns="0" rIns="0" bIns="0" rtlCol="0" anchor="t" anchorCtr="0">
            <a:noAutofit/>
          </a:bodyPr>
          <a:lstStyle>
            <a:lvl1pPr>
              <a:spcBef>
                <a:spcPts val="0"/>
              </a:spcBef>
              <a:spcAft>
                <a:spcPts val="0"/>
              </a:spcAft>
              <a:defRPr sz="2100">
                <a:latin typeface="+mj-lt"/>
              </a:defRPr>
            </a:lvl1pPr>
          </a:lstStyle>
          <a:p>
            <a:r>
              <a:rPr lang="en-US"/>
              <a:t>Click to add title</a:t>
            </a:r>
          </a:p>
        </p:txBody>
      </p:sp>
    </p:spTree>
    <p:extLst>
      <p:ext uri="{BB962C8B-B14F-4D97-AF65-F5344CB8AC3E}">
        <p14:creationId xmlns:p14="http://schemas.microsoft.com/office/powerpoint/2010/main" val="20504835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eam profile ">
    <p:spTree>
      <p:nvGrpSpPr>
        <p:cNvPr id="1" name=""/>
        <p:cNvGrpSpPr/>
        <p:nvPr/>
      </p:nvGrpSpPr>
      <p:grpSpPr>
        <a:xfrm>
          <a:off x="0" y="0"/>
          <a:ext cx="0" cy="0"/>
          <a:chOff x="0" y="0"/>
          <a:chExt cx="0" cy="0"/>
        </a:xfrm>
      </p:grpSpPr>
      <p:graphicFrame>
        <p:nvGraphicFramePr>
          <p:cNvPr id="17" name="think-cell data - do not delete" hidden="1">
            <a:extLst>
              <a:ext uri="{FF2B5EF4-FFF2-40B4-BE49-F238E27FC236}">
                <a16:creationId xmlns:a16="http://schemas.microsoft.com/office/drawing/2014/main" id="{F484570F-AB85-4401-FAD0-3C8AAB53FCC5}"/>
              </a:ext>
            </a:extLst>
          </p:cNvPr>
          <p:cNvGraphicFramePr>
            <a:graphicFrameLocks noChangeAspect="1"/>
          </p:cNvGraphicFramePr>
          <p:nvPr userDrawn="1">
            <p:custDataLst>
              <p:tags r:id="rId1"/>
            </p:custDataLst>
            <p:extLst>
              <p:ext uri="{D42A27DB-BD31-4B8C-83A1-F6EECF244321}">
                <p14:modId xmlns:p14="http://schemas.microsoft.com/office/powerpoint/2010/main" val="40889327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17" name="think-cell data - do not delete" hidden="1">
                        <a:extLst>
                          <a:ext uri="{FF2B5EF4-FFF2-40B4-BE49-F238E27FC236}">
                            <a16:creationId xmlns:a16="http://schemas.microsoft.com/office/drawing/2014/main" id="{F484570F-AB85-4401-FAD0-3C8AAB53FCC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Picture Placeholder 11">
            <a:extLst>
              <a:ext uri="{FF2B5EF4-FFF2-40B4-BE49-F238E27FC236}">
                <a16:creationId xmlns:a16="http://schemas.microsoft.com/office/drawing/2014/main" id="{0D8F34B8-DFAD-6DD7-E1A1-4572B7969DDD}"/>
              </a:ext>
            </a:extLst>
          </p:cNvPr>
          <p:cNvSpPr>
            <a:spLocks noGrp="1"/>
          </p:cNvSpPr>
          <p:nvPr>
            <p:ph type="pic" sz="quarter" idx="25"/>
          </p:nvPr>
        </p:nvSpPr>
        <p:spPr>
          <a:xfrm>
            <a:off x="450000" y="1880213"/>
            <a:ext cx="1476000" cy="1476000"/>
          </a:xfrm>
        </p:spPr>
        <p:txBody>
          <a:bodyPr>
            <a:normAutofit/>
          </a:bodyPr>
          <a:lstStyle>
            <a:lvl1pPr algn="ctr">
              <a:spcBef>
                <a:spcPts val="200"/>
              </a:spcBef>
              <a:spcAft>
                <a:spcPts val="200"/>
              </a:spcAft>
              <a:defRPr sz="1200" b="0"/>
            </a:lvl1pPr>
          </a:lstStyle>
          <a:p>
            <a:r>
              <a:rPr lang="en-US"/>
              <a:t>Click icon to add picture</a:t>
            </a:r>
            <a:endParaRPr lang="en-GB"/>
          </a:p>
        </p:txBody>
      </p:sp>
      <p:sp>
        <p:nvSpPr>
          <p:cNvPr id="3" name="Picture Placeholder 11">
            <a:extLst>
              <a:ext uri="{FF2B5EF4-FFF2-40B4-BE49-F238E27FC236}">
                <a16:creationId xmlns:a16="http://schemas.microsoft.com/office/drawing/2014/main" id="{90D3C277-40A7-31AF-87D8-848A84CDC70C}"/>
              </a:ext>
            </a:extLst>
          </p:cNvPr>
          <p:cNvSpPr>
            <a:spLocks noGrp="1"/>
          </p:cNvSpPr>
          <p:nvPr>
            <p:ph type="pic" sz="quarter" idx="27"/>
          </p:nvPr>
        </p:nvSpPr>
        <p:spPr>
          <a:xfrm>
            <a:off x="6256583" y="1880213"/>
            <a:ext cx="1476000" cy="1476000"/>
          </a:xfrm>
        </p:spPr>
        <p:txBody>
          <a:bodyPr>
            <a:normAutofit/>
          </a:bodyPr>
          <a:lstStyle>
            <a:lvl1pPr algn="ctr">
              <a:spcBef>
                <a:spcPts val="200"/>
              </a:spcBef>
              <a:spcAft>
                <a:spcPts val="200"/>
              </a:spcAft>
              <a:defRPr sz="1200" b="0"/>
            </a:lvl1pPr>
          </a:lstStyle>
          <a:p>
            <a:r>
              <a:rPr lang="en-US"/>
              <a:t>Click icon to add picture</a:t>
            </a:r>
            <a:endParaRPr lang="en-GB"/>
          </a:p>
        </p:txBody>
      </p:sp>
      <p:sp>
        <p:nvSpPr>
          <p:cNvPr id="4" name="Picture Placeholder 11">
            <a:extLst>
              <a:ext uri="{FF2B5EF4-FFF2-40B4-BE49-F238E27FC236}">
                <a16:creationId xmlns:a16="http://schemas.microsoft.com/office/drawing/2014/main" id="{6B0BFB5D-1E54-FF08-195B-949B6341E16B}"/>
              </a:ext>
            </a:extLst>
          </p:cNvPr>
          <p:cNvSpPr>
            <a:spLocks noGrp="1"/>
          </p:cNvSpPr>
          <p:nvPr>
            <p:ph type="pic" sz="quarter" idx="29"/>
          </p:nvPr>
        </p:nvSpPr>
        <p:spPr>
          <a:xfrm>
            <a:off x="450000" y="4256213"/>
            <a:ext cx="1476000" cy="1476000"/>
          </a:xfrm>
        </p:spPr>
        <p:txBody>
          <a:bodyPr>
            <a:normAutofit/>
          </a:bodyPr>
          <a:lstStyle>
            <a:lvl1pPr algn="ctr">
              <a:spcBef>
                <a:spcPts val="200"/>
              </a:spcBef>
              <a:spcAft>
                <a:spcPts val="200"/>
              </a:spcAft>
              <a:defRPr sz="1200" b="0"/>
            </a:lvl1pPr>
          </a:lstStyle>
          <a:p>
            <a:r>
              <a:rPr lang="en-US"/>
              <a:t>Click icon to add picture</a:t>
            </a:r>
            <a:endParaRPr lang="en-GB"/>
          </a:p>
        </p:txBody>
      </p:sp>
      <p:sp>
        <p:nvSpPr>
          <p:cNvPr id="5" name="Picture Placeholder 11">
            <a:extLst>
              <a:ext uri="{FF2B5EF4-FFF2-40B4-BE49-F238E27FC236}">
                <a16:creationId xmlns:a16="http://schemas.microsoft.com/office/drawing/2014/main" id="{B70C4541-64E0-0D36-F531-9180AEBAADAD}"/>
              </a:ext>
            </a:extLst>
          </p:cNvPr>
          <p:cNvSpPr>
            <a:spLocks noGrp="1"/>
          </p:cNvSpPr>
          <p:nvPr>
            <p:ph type="pic" sz="quarter" idx="31"/>
          </p:nvPr>
        </p:nvSpPr>
        <p:spPr>
          <a:xfrm>
            <a:off x="6256583" y="4256213"/>
            <a:ext cx="1476000" cy="1476000"/>
          </a:xfrm>
        </p:spPr>
        <p:txBody>
          <a:bodyPr>
            <a:normAutofit/>
          </a:bodyPr>
          <a:lstStyle>
            <a:lvl1pPr algn="ctr">
              <a:spcBef>
                <a:spcPts val="200"/>
              </a:spcBef>
              <a:spcAft>
                <a:spcPts val="200"/>
              </a:spcAft>
              <a:defRPr sz="1200" b="0"/>
            </a:lvl1pPr>
          </a:lstStyle>
          <a:p>
            <a:r>
              <a:rPr lang="en-US"/>
              <a:t>Click icon to add picture</a:t>
            </a:r>
            <a:endParaRPr lang="en-GB"/>
          </a:p>
        </p:txBody>
      </p:sp>
      <p:sp>
        <p:nvSpPr>
          <p:cNvPr id="6" name="Text Placeholder 12">
            <a:extLst>
              <a:ext uri="{FF2B5EF4-FFF2-40B4-BE49-F238E27FC236}">
                <a16:creationId xmlns:a16="http://schemas.microsoft.com/office/drawing/2014/main" id="{4FC28274-B484-ADCB-6FAD-CD816034B792}"/>
              </a:ext>
            </a:extLst>
          </p:cNvPr>
          <p:cNvSpPr>
            <a:spLocks noGrp="1"/>
          </p:cNvSpPr>
          <p:nvPr>
            <p:ph type="body" sz="quarter" idx="32"/>
          </p:nvPr>
        </p:nvSpPr>
        <p:spPr>
          <a:xfrm>
            <a:off x="2104052" y="1880213"/>
            <a:ext cx="3846100" cy="1944000"/>
          </a:xfrm>
        </p:spPr>
        <p:txBody>
          <a:bodyPr/>
          <a:lstStyle>
            <a:lvl1pPr>
              <a:spcBef>
                <a:spcPts val="200"/>
              </a:spcBef>
              <a:spcAft>
                <a:spcPts val="200"/>
              </a:spcAft>
              <a:defRPr sz="1200" b="1"/>
            </a:lvl1pPr>
            <a:lvl2pPr>
              <a:spcBef>
                <a:spcPts val="200"/>
              </a:spcBef>
              <a:spcAft>
                <a:spcPts val="200"/>
              </a:spcAft>
              <a:defRPr sz="1200" b="0"/>
            </a:lvl2pPr>
          </a:lstStyle>
          <a:p>
            <a:pPr lvl="0"/>
            <a:r>
              <a:rPr lang="en-US"/>
              <a:t>Click to edit Master text styles</a:t>
            </a:r>
          </a:p>
          <a:p>
            <a:pPr lvl="1"/>
            <a:r>
              <a:rPr lang="en-US"/>
              <a:t>Second level</a:t>
            </a:r>
          </a:p>
        </p:txBody>
      </p:sp>
      <p:sp>
        <p:nvSpPr>
          <p:cNvPr id="7" name="Text Placeholder 12">
            <a:extLst>
              <a:ext uri="{FF2B5EF4-FFF2-40B4-BE49-F238E27FC236}">
                <a16:creationId xmlns:a16="http://schemas.microsoft.com/office/drawing/2014/main" id="{9D3FBE01-C9A4-F88D-C153-2816D6207A40}"/>
              </a:ext>
            </a:extLst>
          </p:cNvPr>
          <p:cNvSpPr>
            <a:spLocks noGrp="1"/>
          </p:cNvSpPr>
          <p:nvPr>
            <p:ph type="body" sz="quarter" idx="33"/>
          </p:nvPr>
        </p:nvSpPr>
        <p:spPr>
          <a:xfrm>
            <a:off x="7907900" y="1880213"/>
            <a:ext cx="3846100" cy="1944000"/>
          </a:xfrm>
        </p:spPr>
        <p:txBody>
          <a:bodyPr/>
          <a:lstStyle>
            <a:lvl1pPr>
              <a:spcBef>
                <a:spcPts val="200"/>
              </a:spcBef>
              <a:spcAft>
                <a:spcPts val="200"/>
              </a:spcAft>
              <a:defRPr sz="1200" b="1"/>
            </a:lvl1pPr>
            <a:lvl2pPr>
              <a:spcBef>
                <a:spcPts val="200"/>
              </a:spcBef>
              <a:spcAft>
                <a:spcPts val="200"/>
              </a:spcAft>
              <a:defRPr sz="1200" b="0"/>
            </a:lvl2pPr>
          </a:lstStyle>
          <a:p>
            <a:pPr lvl="0"/>
            <a:r>
              <a:rPr lang="en-US"/>
              <a:t>Click to edit Master text styles</a:t>
            </a:r>
          </a:p>
          <a:p>
            <a:pPr lvl="1"/>
            <a:r>
              <a:rPr lang="en-US"/>
              <a:t>Second level</a:t>
            </a:r>
          </a:p>
        </p:txBody>
      </p:sp>
      <p:sp>
        <p:nvSpPr>
          <p:cNvPr id="8" name="Text Placeholder 12">
            <a:extLst>
              <a:ext uri="{FF2B5EF4-FFF2-40B4-BE49-F238E27FC236}">
                <a16:creationId xmlns:a16="http://schemas.microsoft.com/office/drawing/2014/main" id="{7004DE48-1AC3-4F21-0968-B38909044342}"/>
              </a:ext>
            </a:extLst>
          </p:cNvPr>
          <p:cNvSpPr>
            <a:spLocks noGrp="1"/>
          </p:cNvSpPr>
          <p:nvPr>
            <p:ph type="body" sz="quarter" idx="34"/>
          </p:nvPr>
        </p:nvSpPr>
        <p:spPr>
          <a:xfrm>
            <a:off x="2104051" y="4256213"/>
            <a:ext cx="3824765" cy="1944000"/>
          </a:xfrm>
        </p:spPr>
        <p:txBody>
          <a:bodyPr/>
          <a:lstStyle>
            <a:lvl1pPr>
              <a:spcBef>
                <a:spcPts val="200"/>
              </a:spcBef>
              <a:spcAft>
                <a:spcPts val="200"/>
              </a:spcAft>
              <a:defRPr sz="1200" b="1"/>
            </a:lvl1pPr>
            <a:lvl2pPr>
              <a:spcBef>
                <a:spcPts val="200"/>
              </a:spcBef>
              <a:spcAft>
                <a:spcPts val="200"/>
              </a:spcAft>
              <a:defRPr sz="1200" b="0"/>
            </a:lvl2pPr>
          </a:lstStyle>
          <a:p>
            <a:pPr lvl="0"/>
            <a:r>
              <a:rPr lang="en-US"/>
              <a:t>Click to edit Master text styles</a:t>
            </a:r>
          </a:p>
          <a:p>
            <a:pPr lvl="1"/>
            <a:r>
              <a:rPr lang="en-US"/>
              <a:t>Second level</a:t>
            </a:r>
          </a:p>
        </p:txBody>
      </p:sp>
      <p:sp>
        <p:nvSpPr>
          <p:cNvPr id="9" name="Text Placeholder 12">
            <a:extLst>
              <a:ext uri="{FF2B5EF4-FFF2-40B4-BE49-F238E27FC236}">
                <a16:creationId xmlns:a16="http://schemas.microsoft.com/office/drawing/2014/main" id="{684A23D9-9F8C-5A70-1B87-0DD004B8D96E}"/>
              </a:ext>
            </a:extLst>
          </p:cNvPr>
          <p:cNvSpPr>
            <a:spLocks noGrp="1"/>
          </p:cNvSpPr>
          <p:nvPr>
            <p:ph type="body" sz="quarter" idx="35"/>
          </p:nvPr>
        </p:nvSpPr>
        <p:spPr>
          <a:xfrm>
            <a:off x="7905645" y="4256213"/>
            <a:ext cx="3848355" cy="1944000"/>
          </a:xfrm>
        </p:spPr>
        <p:txBody>
          <a:bodyPr/>
          <a:lstStyle>
            <a:lvl1pPr>
              <a:spcBef>
                <a:spcPts val="200"/>
              </a:spcBef>
              <a:spcAft>
                <a:spcPts val="200"/>
              </a:spcAft>
              <a:defRPr sz="1200" b="1"/>
            </a:lvl1pPr>
            <a:lvl2pPr>
              <a:spcBef>
                <a:spcPts val="200"/>
              </a:spcBef>
              <a:spcAft>
                <a:spcPts val="200"/>
              </a:spcAft>
              <a:defRPr sz="1200" b="0"/>
            </a:lvl2pPr>
          </a:lstStyle>
          <a:p>
            <a:pPr lvl="0"/>
            <a:r>
              <a:rPr lang="en-US"/>
              <a:t>Click to edit Master text styles</a:t>
            </a:r>
          </a:p>
          <a:p>
            <a:pPr lvl="1"/>
            <a:r>
              <a:rPr lang="en-US"/>
              <a:t>Second level</a:t>
            </a:r>
          </a:p>
        </p:txBody>
      </p:sp>
      <p:sp>
        <p:nvSpPr>
          <p:cNvPr id="10" name="Rectangle 9">
            <a:extLst>
              <a:ext uri="{FF2B5EF4-FFF2-40B4-BE49-F238E27FC236}">
                <a16:creationId xmlns:a16="http://schemas.microsoft.com/office/drawing/2014/main" id="{8B1455C2-E21F-06D2-DADD-7FD7A0C6A036}"/>
              </a:ext>
            </a:extLst>
          </p:cNvPr>
          <p:cNvSpPr/>
          <p:nvPr userDrawn="1"/>
        </p:nvSpPr>
        <p:spPr>
          <a:xfrm>
            <a:off x="6256583" y="1677307"/>
            <a:ext cx="55080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11" name="Rectangle 10">
            <a:extLst>
              <a:ext uri="{FF2B5EF4-FFF2-40B4-BE49-F238E27FC236}">
                <a16:creationId xmlns:a16="http://schemas.microsoft.com/office/drawing/2014/main" id="{96B116F3-3D63-C235-3E40-D7EA6B934CF2}"/>
              </a:ext>
            </a:extLst>
          </p:cNvPr>
          <p:cNvSpPr/>
          <p:nvPr userDrawn="1"/>
        </p:nvSpPr>
        <p:spPr>
          <a:xfrm>
            <a:off x="450000" y="1677307"/>
            <a:ext cx="55080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12" name="Rectangle 11">
            <a:extLst>
              <a:ext uri="{FF2B5EF4-FFF2-40B4-BE49-F238E27FC236}">
                <a16:creationId xmlns:a16="http://schemas.microsoft.com/office/drawing/2014/main" id="{4F46C436-A721-2D60-1AEA-13F0DD3A9223}"/>
              </a:ext>
            </a:extLst>
          </p:cNvPr>
          <p:cNvSpPr/>
          <p:nvPr userDrawn="1"/>
        </p:nvSpPr>
        <p:spPr>
          <a:xfrm>
            <a:off x="6256583" y="4044901"/>
            <a:ext cx="55080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13" name="Rectangle 12">
            <a:extLst>
              <a:ext uri="{FF2B5EF4-FFF2-40B4-BE49-F238E27FC236}">
                <a16:creationId xmlns:a16="http://schemas.microsoft.com/office/drawing/2014/main" id="{C62ED75E-FA16-E5BA-B5F1-A58E06F1A408}"/>
              </a:ext>
            </a:extLst>
          </p:cNvPr>
          <p:cNvSpPr/>
          <p:nvPr userDrawn="1"/>
        </p:nvSpPr>
        <p:spPr>
          <a:xfrm>
            <a:off x="450000" y="4044901"/>
            <a:ext cx="55080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14" name="Text Placeholder 8">
            <a:extLst>
              <a:ext uri="{FF2B5EF4-FFF2-40B4-BE49-F238E27FC236}">
                <a16:creationId xmlns:a16="http://schemas.microsoft.com/office/drawing/2014/main" id="{67D2A86E-3485-4064-F11B-592641772D4F}"/>
              </a:ext>
            </a:extLst>
          </p:cNvPr>
          <p:cNvSpPr>
            <a:spLocks noGrp="1"/>
          </p:cNvSpPr>
          <p:nvPr>
            <p:ph type="body" sz="quarter" idx="13" hasCustomPrompt="1"/>
          </p:nvPr>
        </p:nvSpPr>
        <p:spPr>
          <a:xfrm>
            <a:off x="450001" y="684000"/>
            <a:ext cx="11303999" cy="342000"/>
          </a:xfrm>
          <a:prstGeom prst="rect">
            <a:avLst/>
          </a:prstGeom>
        </p:spPr>
        <p:txBody>
          <a:bodyPr lIns="0" tIns="0" rIns="0" bIns="0" anchor="b" anchorCtr="0">
            <a:noAutofit/>
          </a:bodyPr>
          <a:lstStyle>
            <a:lvl1pPr marL="0" indent="0">
              <a:spcBef>
                <a:spcPts val="0"/>
              </a:spcBef>
              <a:spcAft>
                <a:spcPts val="0"/>
              </a:spcAft>
              <a:buNone/>
              <a:defRPr sz="1800" b="0">
                <a:solidFill>
                  <a:schemeClr val="tx2"/>
                </a:solidFill>
              </a:defRPr>
            </a:lvl1pPr>
          </a:lstStyle>
          <a:p>
            <a:pPr lvl="0"/>
            <a:r>
              <a:rPr lang="en-US"/>
              <a:t>Click to add subtitle</a:t>
            </a:r>
          </a:p>
        </p:txBody>
      </p:sp>
      <p:sp>
        <p:nvSpPr>
          <p:cNvPr id="15" name="Title Placeholder 1">
            <a:extLst>
              <a:ext uri="{FF2B5EF4-FFF2-40B4-BE49-F238E27FC236}">
                <a16:creationId xmlns:a16="http://schemas.microsoft.com/office/drawing/2014/main" id="{E96810A4-9AE7-5408-F486-24386EEDA4CD}"/>
              </a:ext>
            </a:extLst>
          </p:cNvPr>
          <p:cNvSpPr>
            <a:spLocks noGrp="1"/>
          </p:cNvSpPr>
          <p:nvPr>
            <p:ph type="title" hasCustomPrompt="1"/>
          </p:nvPr>
        </p:nvSpPr>
        <p:spPr>
          <a:xfrm>
            <a:off x="450000" y="345992"/>
            <a:ext cx="11304000" cy="342000"/>
          </a:xfrm>
          <a:prstGeom prst="rect">
            <a:avLst/>
          </a:prstGeom>
        </p:spPr>
        <p:txBody>
          <a:bodyPr vert="horz" lIns="0" tIns="0" rIns="0" bIns="0" rtlCol="0" anchor="t" anchorCtr="0">
            <a:noAutofit/>
          </a:bodyPr>
          <a:lstStyle>
            <a:lvl1pPr>
              <a:spcBef>
                <a:spcPts val="0"/>
              </a:spcBef>
              <a:spcAft>
                <a:spcPts val="0"/>
              </a:spcAft>
              <a:defRPr sz="2100">
                <a:latin typeface="+mj-lt"/>
              </a:defRPr>
            </a:lvl1pPr>
          </a:lstStyle>
          <a:p>
            <a:r>
              <a:rPr lang="en-US"/>
              <a:t>Click to add title</a:t>
            </a:r>
          </a:p>
        </p:txBody>
      </p:sp>
    </p:spTree>
    <p:extLst>
      <p:ext uri="{BB962C8B-B14F-4D97-AF65-F5344CB8AC3E}">
        <p14:creationId xmlns:p14="http://schemas.microsoft.com/office/powerpoint/2010/main" val="253244574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Qualifications 2 x 1">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338C8E8-5CC7-2DA0-0253-B90F98C6FD31}"/>
              </a:ext>
            </a:extLst>
          </p:cNvPr>
          <p:cNvGraphicFramePr>
            <a:graphicFrameLocks noChangeAspect="1"/>
          </p:cNvGraphicFramePr>
          <p:nvPr userDrawn="1">
            <p:custDataLst>
              <p:tags r:id="rId1"/>
            </p:custDataLst>
            <p:extLst>
              <p:ext uri="{D42A27DB-BD31-4B8C-83A1-F6EECF244321}">
                <p14:modId xmlns:p14="http://schemas.microsoft.com/office/powerpoint/2010/main" val="24647179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25" imgH="425" progId="TCLayout.ActiveDocument.1">
                  <p:embed/>
                </p:oleObj>
              </mc:Choice>
              <mc:Fallback>
                <p:oleObj name="think-cell Slide" r:id="rId3" imgW="425" imgH="425" progId="TCLayout.ActiveDocument.1">
                  <p:embed/>
                  <p:pic>
                    <p:nvPicPr>
                      <p:cNvPr id="7" name="think-cell data - do not delete" hidden="1">
                        <a:extLst>
                          <a:ext uri="{FF2B5EF4-FFF2-40B4-BE49-F238E27FC236}">
                            <a16:creationId xmlns:a16="http://schemas.microsoft.com/office/drawing/2014/main" id="{7338C8E8-5CC7-2DA0-0253-B90F98C6FD3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Rectangle 11">
            <a:extLst>
              <a:ext uri="{FF2B5EF4-FFF2-40B4-BE49-F238E27FC236}">
                <a16:creationId xmlns:a16="http://schemas.microsoft.com/office/drawing/2014/main" id="{DD670E7F-2D5F-E74D-FF59-5BD6C5BC34F1}"/>
              </a:ext>
            </a:extLst>
          </p:cNvPr>
          <p:cNvSpPr/>
          <p:nvPr userDrawn="1"/>
        </p:nvSpPr>
        <p:spPr>
          <a:xfrm>
            <a:off x="6256583" y="1677307"/>
            <a:ext cx="55080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17" name="Rectangle 16">
            <a:extLst>
              <a:ext uri="{FF2B5EF4-FFF2-40B4-BE49-F238E27FC236}">
                <a16:creationId xmlns:a16="http://schemas.microsoft.com/office/drawing/2014/main" id="{0CD4E13F-35DC-E442-82C0-9B5EE61D2906}"/>
              </a:ext>
            </a:extLst>
          </p:cNvPr>
          <p:cNvSpPr/>
          <p:nvPr userDrawn="1"/>
        </p:nvSpPr>
        <p:spPr>
          <a:xfrm>
            <a:off x="450000" y="1677307"/>
            <a:ext cx="5508000"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20" name="Picture Placeholder 11">
            <a:extLst>
              <a:ext uri="{FF2B5EF4-FFF2-40B4-BE49-F238E27FC236}">
                <a16:creationId xmlns:a16="http://schemas.microsoft.com/office/drawing/2014/main" id="{32DA993B-B409-E5C0-E8A1-3920C08FA402}"/>
              </a:ext>
            </a:extLst>
          </p:cNvPr>
          <p:cNvSpPr>
            <a:spLocks noGrp="1"/>
          </p:cNvSpPr>
          <p:nvPr>
            <p:ph type="pic" sz="quarter" idx="28"/>
          </p:nvPr>
        </p:nvSpPr>
        <p:spPr>
          <a:xfrm>
            <a:off x="4480531" y="1883664"/>
            <a:ext cx="1476000" cy="1476000"/>
          </a:xfrm>
        </p:spPr>
        <p:txBody>
          <a:bodyPr>
            <a:normAutofit/>
          </a:bodyPr>
          <a:lstStyle>
            <a:lvl1pPr algn="ctr">
              <a:spcBef>
                <a:spcPts val="200"/>
              </a:spcBef>
              <a:spcAft>
                <a:spcPts val="200"/>
              </a:spcAft>
              <a:defRPr sz="1200" b="0"/>
            </a:lvl1pPr>
          </a:lstStyle>
          <a:p>
            <a:r>
              <a:rPr lang="en-US"/>
              <a:t>Click icon to add picture</a:t>
            </a:r>
            <a:endParaRPr lang="en-GB"/>
          </a:p>
        </p:txBody>
      </p:sp>
      <p:sp>
        <p:nvSpPr>
          <p:cNvPr id="21" name="Picture Placeholder 11">
            <a:extLst>
              <a:ext uri="{FF2B5EF4-FFF2-40B4-BE49-F238E27FC236}">
                <a16:creationId xmlns:a16="http://schemas.microsoft.com/office/drawing/2014/main" id="{9EA35630-FAAB-0992-9BD2-E2CF77317F5E}"/>
              </a:ext>
            </a:extLst>
          </p:cNvPr>
          <p:cNvSpPr>
            <a:spLocks noGrp="1"/>
          </p:cNvSpPr>
          <p:nvPr>
            <p:ph type="pic" sz="quarter" idx="29"/>
          </p:nvPr>
        </p:nvSpPr>
        <p:spPr>
          <a:xfrm>
            <a:off x="10268918" y="1883664"/>
            <a:ext cx="1476000" cy="1476000"/>
          </a:xfrm>
        </p:spPr>
        <p:txBody>
          <a:bodyPr>
            <a:normAutofit/>
          </a:bodyPr>
          <a:lstStyle>
            <a:lvl1pPr algn="ctr">
              <a:spcBef>
                <a:spcPts val="200"/>
              </a:spcBef>
              <a:spcAft>
                <a:spcPts val="200"/>
              </a:spcAft>
              <a:defRPr sz="1200" b="0"/>
            </a:lvl1pPr>
          </a:lstStyle>
          <a:p>
            <a:r>
              <a:rPr lang="en-US"/>
              <a:t>Click icon to add picture</a:t>
            </a:r>
            <a:endParaRPr lang="en-GB"/>
          </a:p>
        </p:txBody>
      </p:sp>
      <p:sp>
        <p:nvSpPr>
          <p:cNvPr id="2" name="Text Placeholder 8">
            <a:extLst>
              <a:ext uri="{FF2B5EF4-FFF2-40B4-BE49-F238E27FC236}">
                <a16:creationId xmlns:a16="http://schemas.microsoft.com/office/drawing/2014/main" id="{F362A436-16E9-8D92-CE75-CF090274A98C}"/>
              </a:ext>
            </a:extLst>
          </p:cNvPr>
          <p:cNvSpPr>
            <a:spLocks noGrp="1"/>
          </p:cNvSpPr>
          <p:nvPr>
            <p:ph type="body" sz="quarter" idx="13" hasCustomPrompt="1"/>
          </p:nvPr>
        </p:nvSpPr>
        <p:spPr>
          <a:xfrm>
            <a:off x="450002" y="684000"/>
            <a:ext cx="11304000" cy="439317"/>
          </a:xfrm>
          <a:prstGeom prst="rect">
            <a:avLst/>
          </a:prstGeom>
        </p:spPr>
        <p:txBody>
          <a:bodyPr lIns="0" tIns="0" rIns="0" bIns="0" anchor="b" anchorCtr="0">
            <a:noAutofit/>
          </a:bodyPr>
          <a:lstStyle>
            <a:lvl1pPr marL="0" indent="0">
              <a:spcBef>
                <a:spcPts val="0"/>
              </a:spcBef>
              <a:spcAft>
                <a:spcPts val="0"/>
              </a:spcAft>
              <a:buNone/>
              <a:defRPr sz="1800" b="0">
                <a:solidFill>
                  <a:schemeClr val="tx2"/>
                </a:solidFill>
              </a:defRPr>
            </a:lvl1pPr>
          </a:lstStyle>
          <a:p>
            <a:pPr lvl="0"/>
            <a:r>
              <a:rPr lang="en-US"/>
              <a:t>Click to add subtitle</a:t>
            </a:r>
          </a:p>
        </p:txBody>
      </p:sp>
      <p:sp>
        <p:nvSpPr>
          <p:cNvPr id="3" name="Title Placeholder 1">
            <a:extLst>
              <a:ext uri="{FF2B5EF4-FFF2-40B4-BE49-F238E27FC236}">
                <a16:creationId xmlns:a16="http://schemas.microsoft.com/office/drawing/2014/main" id="{1CE7ED7B-D3F7-0C2D-3D7F-23B03A315CFC}"/>
              </a:ext>
            </a:extLst>
          </p:cNvPr>
          <p:cNvSpPr>
            <a:spLocks noGrp="1"/>
          </p:cNvSpPr>
          <p:nvPr>
            <p:ph type="title" hasCustomPrompt="1"/>
          </p:nvPr>
        </p:nvSpPr>
        <p:spPr>
          <a:xfrm>
            <a:off x="450000" y="345992"/>
            <a:ext cx="11304000" cy="342000"/>
          </a:xfrm>
          <a:prstGeom prst="rect">
            <a:avLst/>
          </a:prstGeom>
        </p:spPr>
        <p:txBody>
          <a:bodyPr vert="horz" lIns="0" tIns="0" rIns="0" bIns="0" rtlCol="0" anchor="t" anchorCtr="0">
            <a:noAutofit/>
          </a:bodyPr>
          <a:lstStyle>
            <a:lvl1pPr>
              <a:spcBef>
                <a:spcPts val="0"/>
              </a:spcBef>
              <a:spcAft>
                <a:spcPts val="0"/>
              </a:spcAft>
              <a:defRPr sz="2100">
                <a:latin typeface="+mj-lt"/>
              </a:defRPr>
            </a:lvl1pPr>
          </a:lstStyle>
          <a:p>
            <a:r>
              <a:rPr lang="en-US"/>
              <a:t>Click to add title</a:t>
            </a:r>
          </a:p>
        </p:txBody>
      </p:sp>
      <p:sp>
        <p:nvSpPr>
          <p:cNvPr id="4" name="Text Placeholder 12">
            <a:extLst>
              <a:ext uri="{FF2B5EF4-FFF2-40B4-BE49-F238E27FC236}">
                <a16:creationId xmlns:a16="http://schemas.microsoft.com/office/drawing/2014/main" id="{4A6BC76D-8B27-508E-2FA1-4B668FF32EE7}"/>
              </a:ext>
            </a:extLst>
          </p:cNvPr>
          <p:cNvSpPr>
            <a:spLocks noGrp="1"/>
          </p:cNvSpPr>
          <p:nvPr>
            <p:ph type="body" sz="quarter" idx="32"/>
          </p:nvPr>
        </p:nvSpPr>
        <p:spPr>
          <a:xfrm>
            <a:off x="449999" y="3498336"/>
            <a:ext cx="5506532" cy="1944000"/>
          </a:xfrm>
        </p:spPr>
        <p:txBody>
          <a:bodyPr/>
          <a:lstStyle>
            <a:lvl1pPr>
              <a:spcBef>
                <a:spcPts val="200"/>
              </a:spcBef>
              <a:spcAft>
                <a:spcPts val="200"/>
              </a:spcAft>
              <a:defRPr sz="1200" b="0"/>
            </a:lvl1pPr>
            <a:lvl2pPr>
              <a:spcBef>
                <a:spcPts val="200"/>
              </a:spcBef>
              <a:spcAft>
                <a:spcPts val="200"/>
              </a:spcAft>
              <a:defRPr sz="1200" b="0"/>
            </a:lvl2pPr>
          </a:lstStyle>
          <a:p>
            <a:pPr lvl="0"/>
            <a:r>
              <a:rPr lang="en-US"/>
              <a:t>Click to edit Master text styles</a:t>
            </a:r>
          </a:p>
          <a:p>
            <a:pPr lvl="1"/>
            <a:r>
              <a:rPr lang="en-US"/>
              <a:t>Second level</a:t>
            </a:r>
          </a:p>
        </p:txBody>
      </p:sp>
      <p:sp>
        <p:nvSpPr>
          <p:cNvPr id="5" name="Text Placeholder 12">
            <a:extLst>
              <a:ext uri="{FF2B5EF4-FFF2-40B4-BE49-F238E27FC236}">
                <a16:creationId xmlns:a16="http://schemas.microsoft.com/office/drawing/2014/main" id="{9C91076D-2B86-9AF3-18AC-3BF3B0940503}"/>
              </a:ext>
            </a:extLst>
          </p:cNvPr>
          <p:cNvSpPr>
            <a:spLocks noGrp="1"/>
          </p:cNvSpPr>
          <p:nvPr>
            <p:ph type="body" sz="quarter" idx="33"/>
          </p:nvPr>
        </p:nvSpPr>
        <p:spPr>
          <a:xfrm>
            <a:off x="6247468" y="3498336"/>
            <a:ext cx="5506532" cy="1944000"/>
          </a:xfrm>
        </p:spPr>
        <p:txBody>
          <a:bodyPr/>
          <a:lstStyle>
            <a:lvl1pPr>
              <a:spcBef>
                <a:spcPts val="200"/>
              </a:spcBef>
              <a:spcAft>
                <a:spcPts val="200"/>
              </a:spcAft>
              <a:defRPr sz="1200" b="0"/>
            </a:lvl1pPr>
            <a:lvl2pPr>
              <a:spcBef>
                <a:spcPts val="200"/>
              </a:spcBef>
              <a:spcAft>
                <a:spcPts val="200"/>
              </a:spcAft>
              <a:defRPr sz="1200" b="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879733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Divider 3">
    <p:bg bwMode="gray">
      <p:bgPr>
        <a:solidFill>
          <a:schemeClr val="bg1"/>
        </a:solidFill>
        <a:effectLst/>
      </p:bgPr>
    </p:bg>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0567465A-AC20-4A16-5325-6CB0F683B7BE}"/>
              </a:ext>
            </a:extLst>
          </p:cNvPr>
          <p:cNvPicPr>
            <a:picLocks noChangeAspect="1"/>
          </p:cNvPicPr>
          <p:nvPr userDrawn="1"/>
        </p:nvPicPr>
        <p:blipFill rotWithShape="1">
          <a:blip r:embed="rId2" cstate="print">
            <a:alphaModFix amt="85000"/>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rot="16200000">
            <a:off x="6079241" y="745240"/>
            <a:ext cx="6858004" cy="5367515"/>
          </a:xfrm>
          <a:prstGeom prst="rect">
            <a:avLst/>
          </a:prstGeom>
        </p:spPr>
      </p:pic>
      <p:sp>
        <p:nvSpPr>
          <p:cNvPr id="5" name="Title 1">
            <a:extLst>
              <a:ext uri="{FF2B5EF4-FFF2-40B4-BE49-F238E27FC236}">
                <a16:creationId xmlns:a16="http://schemas.microsoft.com/office/drawing/2014/main" id="{3D73E56B-D0C2-FB48-BC2E-100F6C6F40AE}"/>
              </a:ext>
            </a:extLst>
          </p:cNvPr>
          <p:cNvSpPr>
            <a:spLocks noGrp="1"/>
          </p:cNvSpPr>
          <p:nvPr>
            <p:ph type="title"/>
          </p:nvPr>
        </p:nvSpPr>
        <p:spPr bwMode="gray">
          <a:xfrm>
            <a:off x="501967" y="1952858"/>
            <a:ext cx="7738144" cy="1592403"/>
          </a:xfrm>
          <a:prstGeom prst="rect">
            <a:avLst/>
          </a:prstGeom>
        </p:spPr>
        <p:txBody>
          <a:bodyPr anchor="b"/>
          <a:lstStyle>
            <a:lvl1pPr>
              <a:lnSpc>
                <a:spcPct val="95000"/>
              </a:lnSpc>
              <a:defRPr sz="3600" b="0" i="0">
                <a:solidFill>
                  <a:schemeClr val="bg1">
                    <a:lumMod val="1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noProof="0"/>
              <a:t>Click to edit Master title style</a:t>
            </a:r>
          </a:p>
        </p:txBody>
      </p:sp>
      <p:sp>
        <p:nvSpPr>
          <p:cNvPr id="6" name="Text Placeholder 2">
            <a:extLst>
              <a:ext uri="{FF2B5EF4-FFF2-40B4-BE49-F238E27FC236}">
                <a16:creationId xmlns:a16="http://schemas.microsoft.com/office/drawing/2014/main" id="{B667CF09-9B0E-CC47-BB92-7C878843F029}"/>
              </a:ext>
            </a:extLst>
          </p:cNvPr>
          <p:cNvSpPr>
            <a:spLocks noGrp="1"/>
          </p:cNvSpPr>
          <p:nvPr>
            <p:ph type="body" idx="1" hasCustomPrompt="1"/>
          </p:nvPr>
        </p:nvSpPr>
        <p:spPr bwMode="gray">
          <a:xfrm>
            <a:off x="501967" y="3676190"/>
            <a:ext cx="7738144" cy="599525"/>
          </a:xfrm>
          <a:prstGeom prst="rect">
            <a:avLst/>
          </a:prstGeom>
        </p:spPr>
        <p:txBody>
          <a:bodyPr lIns="0" tIns="0" rIns="0" bIns="0">
            <a:noAutofit/>
          </a:bodyPr>
          <a:lstStyle>
            <a:lvl1pPr marL="0" indent="0">
              <a:lnSpc>
                <a:spcPct val="95000"/>
              </a:lnSpc>
              <a:spcAft>
                <a:spcPts val="0"/>
              </a:spcAft>
              <a:buNone/>
              <a:defRPr sz="2000" b="1" i="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346090507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Divider 3">
    <p:bg bwMode="gray">
      <p:bgPr>
        <a:solidFill>
          <a:schemeClr val="bg1"/>
        </a:solidFill>
        <a:effectLst/>
      </p:bgPr>
    </p:bg>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0567465A-AC20-4A16-5325-6CB0F683B7BE}"/>
              </a:ext>
            </a:extLst>
          </p:cNvPr>
          <p:cNvPicPr>
            <a:picLocks noChangeAspect="1"/>
          </p:cNvPicPr>
          <p:nvPr userDrawn="1"/>
        </p:nvPicPr>
        <p:blipFill rotWithShape="1">
          <a:blip r:embed="rId2" cstate="print">
            <a:alphaModFix amt="85000"/>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rot="16200000">
            <a:off x="6079241" y="745240"/>
            <a:ext cx="6858004" cy="5367515"/>
          </a:xfrm>
          <a:prstGeom prst="rect">
            <a:avLst/>
          </a:prstGeom>
        </p:spPr>
      </p:pic>
      <p:sp>
        <p:nvSpPr>
          <p:cNvPr id="5" name="Title 1">
            <a:extLst>
              <a:ext uri="{FF2B5EF4-FFF2-40B4-BE49-F238E27FC236}">
                <a16:creationId xmlns:a16="http://schemas.microsoft.com/office/drawing/2014/main" id="{3D73E56B-D0C2-FB48-BC2E-100F6C6F40AE}"/>
              </a:ext>
            </a:extLst>
          </p:cNvPr>
          <p:cNvSpPr>
            <a:spLocks noGrp="1"/>
          </p:cNvSpPr>
          <p:nvPr>
            <p:ph type="title"/>
          </p:nvPr>
        </p:nvSpPr>
        <p:spPr bwMode="gray">
          <a:xfrm>
            <a:off x="501967" y="1952858"/>
            <a:ext cx="7738144" cy="1592403"/>
          </a:xfrm>
          <a:prstGeom prst="rect">
            <a:avLst/>
          </a:prstGeom>
        </p:spPr>
        <p:txBody>
          <a:bodyPr anchor="b"/>
          <a:lstStyle>
            <a:lvl1pPr>
              <a:lnSpc>
                <a:spcPct val="95000"/>
              </a:lnSpc>
              <a:defRPr sz="3600" b="0" i="0">
                <a:solidFill>
                  <a:schemeClr val="bg1">
                    <a:lumMod val="1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noProof="0"/>
              <a:t>Click to edit Master title style</a:t>
            </a:r>
          </a:p>
        </p:txBody>
      </p:sp>
      <p:sp>
        <p:nvSpPr>
          <p:cNvPr id="6" name="Text Placeholder 2">
            <a:extLst>
              <a:ext uri="{FF2B5EF4-FFF2-40B4-BE49-F238E27FC236}">
                <a16:creationId xmlns:a16="http://schemas.microsoft.com/office/drawing/2014/main" id="{B667CF09-9B0E-CC47-BB92-7C878843F029}"/>
              </a:ext>
            </a:extLst>
          </p:cNvPr>
          <p:cNvSpPr>
            <a:spLocks noGrp="1"/>
          </p:cNvSpPr>
          <p:nvPr>
            <p:ph type="body" idx="1" hasCustomPrompt="1"/>
          </p:nvPr>
        </p:nvSpPr>
        <p:spPr bwMode="gray">
          <a:xfrm>
            <a:off x="501967" y="3676190"/>
            <a:ext cx="7738144" cy="599525"/>
          </a:xfrm>
          <a:prstGeom prst="rect">
            <a:avLst/>
          </a:prstGeom>
        </p:spPr>
        <p:txBody>
          <a:bodyPr lIns="0" tIns="0" rIns="0" bIns="0">
            <a:noAutofit/>
          </a:bodyPr>
          <a:lstStyle>
            <a:lvl1pPr marL="0" indent="0">
              <a:lnSpc>
                <a:spcPct val="95000"/>
              </a:lnSpc>
              <a:spcAft>
                <a:spcPts val="0"/>
              </a:spcAft>
              <a:buNone/>
              <a:defRPr sz="2000" b="1" i="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292890715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Divider 3">
    <p:bg bwMode="gray">
      <p:bgPr>
        <a:solidFill>
          <a:schemeClr val="bg1"/>
        </a:solidFill>
        <a:effectLst/>
      </p:bgPr>
    </p:bg>
    <p:spTree>
      <p:nvGrpSpPr>
        <p:cNvPr id="1" name=""/>
        <p:cNvGrpSpPr/>
        <p:nvPr/>
      </p:nvGrpSpPr>
      <p:grpSpPr>
        <a:xfrm>
          <a:off x="0" y="0"/>
          <a:ext cx="0" cy="0"/>
          <a:chOff x="0" y="0"/>
          <a:chExt cx="0" cy="0"/>
        </a:xfrm>
      </p:grpSpPr>
      <p:pic>
        <p:nvPicPr>
          <p:cNvPr id="8" name="Picture 7" descr="A picture containing text&#10;&#10;Description automatically generated">
            <a:extLst>
              <a:ext uri="{FF2B5EF4-FFF2-40B4-BE49-F238E27FC236}">
                <a16:creationId xmlns:a16="http://schemas.microsoft.com/office/drawing/2014/main" id="{0567465A-AC20-4A16-5325-6CB0F683B7BE}"/>
              </a:ext>
            </a:extLst>
          </p:cNvPr>
          <p:cNvPicPr>
            <a:picLocks noChangeAspect="1"/>
          </p:cNvPicPr>
          <p:nvPr userDrawn="1"/>
        </p:nvPicPr>
        <p:blipFill rotWithShape="1">
          <a:blip r:embed="rId2" cstate="print">
            <a:alphaModFix amt="85000"/>
            <a:duotone>
              <a:prstClr val="black"/>
              <a:srgbClr val="0076A8">
                <a:tint val="45000"/>
                <a:satMod val="400000"/>
              </a:srgbClr>
            </a:duotone>
            <a:extLst>
              <a:ext uri="{28A0092B-C50C-407E-A947-70E740481C1C}">
                <a14:useLocalDpi xmlns:a14="http://schemas.microsoft.com/office/drawing/2010/main"/>
              </a:ext>
            </a:extLst>
          </a:blip>
          <a:srcRect/>
          <a:stretch/>
        </p:blipFill>
        <p:spPr>
          <a:xfrm rot="16200000">
            <a:off x="6079241" y="745240"/>
            <a:ext cx="6858004" cy="5367515"/>
          </a:xfrm>
          <a:prstGeom prst="rect">
            <a:avLst/>
          </a:prstGeom>
        </p:spPr>
      </p:pic>
      <p:sp>
        <p:nvSpPr>
          <p:cNvPr id="5" name="Title 1">
            <a:extLst>
              <a:ext uri="{FF2B5EF4-FFF2-40B4-BE49-F238E27FC236}">
                <a16:creationId xmlns:a16="http://schemas.microsoft.com/office/drawing/2014/main" id="{3D73E56B-D0C2-FB48-BC2E-100F6C6F40AE}"/>
              </a:ext>
            </a:extLst>
          </p:cNvPr>
          <p:cNvSpPr>
            <a:spLocks noGrp="1"/>
          </p:cNvSpPr>
          <p:nvPr>
            <p:ph type="title"/>
          </p:nvPr>
        </p:nvSpPr>
        <p:spPr bwMode="gray">
          <a:xfrm>
            <a:off x="501967" y="1952858"/>
            <a:ext cx="7738144" cy="1592403"/>
          </a:xfrm>
          <a:prstGeom prst="rect">
            <a:avLst/>
          </a:prstGeom>
        </p:spPr>
        <p:txBody>
          <a:bodyPr anchor="b"/>
          <a:lstStyle>
            <a:lvl1pPr>
              <a:lnSpc>
                <a:spcPct val="95000"/>
              </a:lnSpc>
              <a:defRPr sz="3600" b="0" i="0">
                <a:solidFill>
                  <a:schemeClr val="bg1">
                    <a:lumMod val="10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noProof="0"/>
              <a:t>Click to edit Master title style</a:t>
            </a:r>
          </a:p>
        </p:txBody>
      </p:sp>
      <p:sp>
        <p:nvSpPr>
          <p:cNvPr id="6" name="Text Placeholder 2">
            <a:extLst>
              <a:ext uri="{FF2B5EF4-FFF2-40B4-BE49-F238E27FC236}">
                <a16:creationId xmlns:a16="http://schemas.microsoft.com/office/drawing/2014/main" id="{B667CF09-9B0E-CC47-BB92-7C878843F029}"/>
              </a:ext>
            </a:extLst>
          </p:cNvPr>
          <p:cNvSpPr>
            <a:spLocks noGrp="1"/>
          </p:cNvSpPr>
          <p:nvPr>
            <p:ph type="body" idx="1" hasCustomPrompt="1"/>
          </p:nvPr>
        </p:nvSpPr>
        <p:spPr bwMode="gray">
          <a:xfrm>
            <a:off x="501967" y="3676190"/>
            <a:ext cx="7738144" cy="599525"/>
          </a:xfrm>
          <a:prstGeom prst="rect">
            <a:avLst/>
          </a:prstGeom>
        </p:spPr>
        <p:txBody>
          <a:bodyPr lIns="0" tIns="0" rIns="0" bIns="0">
            <a:noAutofit/>
          </a:bodyPr>
          <a:lstStyle>
            <a:lvl1pPr marL="0" indent="0">
              <a:lnSpc>
                <a:spcPct val="95000"/>
              </a:lnSpc>
              <a:spcAft>
                <a:spcPts val="0"/>
              </a:spcAft>
              <a:buNone/>
              <a:defRPr sz="2000" b="1" i="0">
                <a:solidFill>
                  <a:schemeClr val="bg1">
                    <a:lumMod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1979526221"/>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 columns of text">
    <p:spTree>
      <p:nvGrpSpPr>
        <p:cNvPr id="1" name=""/>
        <p:cNvGrpSpPr/>
        <p:nvPr/>
      </p:nvGrpSpPr>
      <p:grpSpPr>
        <a:xfrm>
          <a:off x="0" y="0"/>
          <a:ext cx="0" cy="0"/>
          <a:chOff x="0" y="0"/>
          <a:chExt cx="0" cy="0"/>
        </a:xfrm>
      </p:grpSpPr>
      <p:sp>
        <p:nvSpPr>
          <p:cNvPr id="13" name="Content Placeholder 3"/>
          <p:cNvSpPr>
            <a:spLocks noGrp="1"/>
          </p:cNvSpPr>
          <p:nvPr>
            <p:ph sz="quarter" idx="10"/>
          </p:nvPr>
        </p:nvSpPr>
        <p:spPr>
          <a:xfrm>
            <a:off x="501651" y="1713600"/>
            <a:ext cx="5305579" cy="4716461"/>
          </a:xfrm>
          <a:prstGeom prst="rect">
            <a:avLst/>
          </a:prstGeom>
        </p:spPr>
        <p:txBody>
          <a:bodyPr/>
          <a:lstStyle>
            <a:lvl1pPr>
              <a:tabLst>
                <a:tab pos="5029200" algn="r"/>
              </a:tabLst>
              <a:defRPr>
                <a:latin typeface="+mj-lt"/>
              </a:defRPr>
            </a:lvl1pPr>
            <a:lvl2pPr>
              <a:tabLst>
                <a:tab pos="5029200" algn="r"/>
              </a:tabLst>
              <a:defRPr>
                <a:latin typeface="+mj-lt"/>
              </a:defRPr>
            </a:lvl2pPr>
            <a:lvl3pPr>
              <a:tabLst>
                <a:tab pos="5029200" algn="r"/>
              </a:tabLst>
              <a:defRPr>
                <a:latin typeface="+mj-lt"/>
              </a:defRPr>
            </a:lvl3pPr>
            <a:lvl4pPr>
              <a:tabLst>
                <a:tab pos="5029200" algn="r"/>
              </a:tabLst>
              <a:defRPr>
                <a:latin typeface="+mj-lt"/>
              </a:defRPr>
            </a:lvl4pPr>
            <a:lvl5pPr>
              <a:tabLst>
                <a:tab pos="5029200" algn="r"/>
              </a:tabLst>
              <a:defRPr baseline="0">
                <a:latin typeface="+mj-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6381539" y="1713600"/>
            <a:ext cx="5322781" cy="4716461"/>
          </a:xfrm>
          <a:prstGeom prst="rect">
            <a:avLst/>
          </a:prstGeom>
        </p:spPr>
        <p:txBody>
          <a:bodyPr/>
          <a:lstStyle>
            <a:lvl1pPr>
              <a:tabLst>
                <a:tab pos="5029200" algn="r"/>
              </a:tabLst>
              <a:defRPr>
                <a:latin typeface="+mj-lt"/>
              </a:defRPr>
            </a:lvl1pPr>
            <a:lvl2pPr>
              <a:tabLst>
                <a:tab pos="5029200" algn="r"/>
              </a:tabLst>
              <a:defRPr>
                <a:latin typeface="+mj-lt"/>
              </a:defRPr>
            </a:lvl2pPr>
            <a:lvl3pPr>
              <a:tabLst>
                <a:tab pos="5029200" algn="r"/>
              </a:tabLst>
              <a:defRPr>
                <a:latin typeface="+mj-lt"/>
              </a:defRPr>
            </a:lvl3pPr>
            <a:lvl4pPr>
              <a:tabLst>
                <a:tab pos="5029200" algn="r"/>
              </a:tabLst>
              <a:defRPr>
                <a:latin typeface="+mj-lt"/>
              </a:defRPr>
            </a:lvl4pPr>
            <a:lvl5pPr>
              <a:tabLst>
                <a:tab pos="5029200" algn="r"/>
              </a:tabLst>
              <a:defRPr baseline="0">
                <a:latin typeface="+mj-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itle 1">
            <a:extLst>
              <a:ext uri="{FF2B5EF4-FFF2-40B4-BE49-F238E27FC236}">
                <a16:creationId xmlns:a16="http://schemas.microsoft.com/office/drawing/2014/main" id="{5E4A4F27-72C0-49F9-A37D-C04DED18A3F6}"/>
              </a:ext>
            </a:extLst>
          </p:cNvPr>
          <p:cNvSpPr>
            <a:spLocks noGrp="1"/>
          </p:cNvSpPr>
          <p:nvPr>
            <p:ph type="title" hasCustomPrompt="1"/>
          </p:nvPr>
        </p:nvSpPr>
        <p:spPr>
          <a:xfrm>
            <a:off x="450000" y="345992"/>
            <a:ext cx="11304000" cy="342000"/>
          </a:xfrm>
        </p:spPr>
        <p:txBody>
          <a:bodyPr>
            <a:noAutofit/>
          </a:bodyPr>
          <a:lstStyle>
            <a:lvl1pPr>
              <a:defRPr>
                <a:solidFill>
                  <a:schemeClr val="tx1"/>
                </a:solidFill>
              </a:defRPr>
            </a:lvl1pPr>
          </a:lstStyle>
          <a:p>
            <a:r>
              <a:rPr lang="en-US"/>
              <a:t>Click to add title</a:t>
            </a:r>
          </a:p>
        </p:txBody>
      </p:sp>
      <p:sp>
        <p:nvSpPr>
          <p:cNvPr id="2" name="Text Placeholder 8">
            <a:extLst>
              <a:ext uri="{FF2B5EF4-FFF2-40B4-BE49-F238E27FC236}">
                <a16:creationId xmlns:a16="http://schemas.microsoft.com/office/drawing/2014/main" id="{D27E5277-3D17-181F-2BB1-7798CA00DE7C}"/>
              </a:ext>
            </a:extLst>
          </p:cNvPr>
          <p:cNvSpPr>
            <a:spLocks noGrp="1"/>
          </p:cNvSpPr>
          <p:nvPr>
            <p:ph type="body" sz="quarter" idx="13" hasCustomPrompt="1"/>
          </p:nvPr>
        </p:nvSpPr>
        <p:spPr>
          <a:xfrm>
            <a:off x="450001" y="684000"/>
            <a:ext cx="11304000" cy="439317"/>
          </a:xfrm>
          <a:prstGeom prst="rect">
            <a:avLst/>
          </a:prstGeom>
        </p:spPr>
        <p:txBody>
          <a:bodyPr lIns="0" tIns="0" rIns="0" bIns="0" anchor="b" anchorCtr="0">
            <a:noAutofit/>
          </a:bodyPr>
          <a:lstStyle>
            <a:lvl1pPr marL="0" indent="0">
              <a:spcBef>
                <a:spcPts val="0"/>
              </a:spcBef>
              <a:spcAft>
                <a:spcPts val="0"/>
              </a:spcAft>
              <a:buNone/>
              <a:defRPr sz="1800" b="0">
                <a:solidFill>
                  <a:schemeClr val="tx2"/>
                </a:solidFill>
              </a:defRPr>
            </a:lvl1pPr>
          </a:lstStyle>
          <a:p>
            <a:pPr lvl="0"/>
            <a:r>
              <a:rPr lang="en-US"/>
              <a:t>Click to add subtitle</a:t>
            </a:r>
          </a:p>
        </p:txBody>
      </p:sp>
      <p:pic>
        <p:nvPicPr>
          <p:cNvPr id="4" name="Picture 2" descr="NPCC-blue-RGB-2">
            <a:extLst>
              <a:ext uri="{FF2B5EF4-FFF2-40B4-BE49-F238E27FC236}">
                <a16:creationId xmlns:a16="http://schemas.microsoft.com/office/drawing/2014/main" id="{B488BA43-21AA-ED1A-823E-53D83C58D6F6}"/>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080"/>
          <a:stretch/>
        </p:blipFill>
        <p:spPr bwMode="auto">
          <a:xfrm>
            <a:off x="10942894" y="126333"/>
            <a:ext cx="1086919" cy="439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32234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9/8/2025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6956437"/>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9/8/2025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74694033"/>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9/8/2025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617299504"/>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9/8/2025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61945807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9/8/2025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05495024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9/8/2025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194473966"/>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9/8/2025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909833436"/>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9/8/2025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Title 2">
            <a:extLst>
              <a:ext uri="{FF2B5EF4-FFF2-40B4-BE49-F238E27FC236}">
                <a16:creationId xmlns:a16="http://schemas.microsoft.com/office/drawing/2014/main" id="{0191FEFB-838A-6D13-1492-B7F335A47740}"/>
              </a:ext>
            </a:extLst>
          </p:cNvPr>
          <p:cNvSpPr txBox="1">
            <a:spLocks/>
          </p:cNvSpPr>
          <p:nvPr userDrawn="1"/>
        </p:nvSpPr>
        <p:spPr bwMode="gray">
          <a:xfrm>
            <a:off x="217681" y="159889"/>
            <a:ext cx="11304000" cy="342000"/>
          </a:xfrm>
          <a:prstGeom prst="rect">
            <a:avLst/>
          </a:prstGeom>
        </p:spPr>
        <p:txBody>
          <a:bodyPr vert="horz" lIns="0" tIns="0" rIns="0" bIns="0" rtlCol="0" anchor="t" anchorCtr="0">
            <a:noAutofit/>
          </a:bodyPr>
          <a:lstStyle>
            <a:lvl1pPr algn="l" defTabSz="685800" rtl="0" eaLnBrk="1" latinLnBrk="0" hangingPunct="1">
              <a:spcBef>
                <a:spcPct val="0"/>
              </a:spcBef>
              <a:buNone/>
              <a:defRPr sz="2100" kern="1200">
                <a:solidFill>
                  <a:schemeClr val="tx1"/>
                </a:solidFill>
                <a:latin typeface="+mn-lt"/>
                <a:ea typeface="+mj-ea"/>
                <a:cs typeface="Calibri Light" panose="020F0302020204030204" pitchFamily="34" charset="0"/>
              </a:defRPr>
            </a:lvl1pPr>
          </a:lstStyle>
          <a:p>
            <a:endParaRPr lang="en-GB" sz="1400" b="0" i="0">
              <a:solidFill>
                <a:srgbClr val="B3C8D7"/>
              </a:solidFill>
            </a:endParaRPr>
          </a:p>
        </p:txBody>
      </p:sp>
      <p:sp>
        <p:nvSpPr>
          <p:cNvPr id="11" name="Rectangle 10">
            <a:extLst>
              <a:ext uri="{FF2B5EF4-FFF2-40B4-BE49-F238E27FC236}">
                <a16:creationId xmlns:a16="http://schemas.microsoft.com/office/drawing/2014/main" id="{685656DB-640F-28DD-B9B9-17E40739C9BB}"/>
              </a:ext>
            </a:extLst>
          </p:cNvPr>
          <p:cNvSpPr/>
          <p:nvPr userDrawn="1"/>
        </p:nvSpPr>
        <p:spPr bwMode="gray">
          <a:xfrm>
            <a:off x="4280263" y="0"/>
            <a:ext cx="3631474" cy="340136"/>
          </a:xfrm>
          <a:prstGeom prst="rect">
            <a:avLst/>
          </a:prstGeom>
          <a:no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en-GB" sz="1600" b="1">
                <a:solidFill>
                  <a:schemeClr val="bg1">
                    <a:lumMod val="10000"/>
                  </a:schemeClr>
                </a:solidFill>
              </a:rPr>
              <a:t>OFFICIAL</a:t>
            </a:r>
          </a:p>
        </p:txBody>
      </p:sp>
    </p:spTree>
    <p:extLst>
      <p:ext uri="{BB962C8B-B14F-4D97-AF65-F5344CB8AC3E}">
        <p14:creationId xmlns:p14="http://schemas.microsoft.com/office/powerpoint/2010/main" val="356072285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680" r:id="rId13"/>
    <p:sldLayoutId id="2147483681" r:id="rId14"/>
    <p:sldLayoutId id="2147483682" r:id="rId15"/>
    <p:sldLayoutId id="2147483683" r:id="rId16"/>
    <p:sldLayoutId id="2147483685" r:id="rId17"/>
    <p:sldLayoutId id="2147483686"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 id="2147483698" r:id="rId29"/>
  </p:sldLayoutIdLst>
  <p:transition>
    <p:fade/>
  </p:transition>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0.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9.pn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707AE-DF89-99FC-B707-43302D98B09D}"/>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FB36FB2D-11C7-653F-84CD-745C391199D9}"/>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1F3783BE-227A-CCCE-3C6E-1F50CB011DE4}"/>
              </a:ext>
            </a:extLst>
          </p:cNvPr>
          <p:cNvPicPr>
            <a:picLocks noChangeAspect="1"/>
          </p:cNvPicPr>
          <p:nvPr/>
        </p:nvPicPr>
        <p:blipFill>
          <a:blip r:embed="rId2"/>
          <a:stretch>
            <a:fillRect/>
          </a:stretch>
        </p:blipFill>
        <p:spPr>
          <a:xfrm>
            <a:off x="0" y="71412"/>
            <a:ext cx="12192000" cy="6715175"/>
          </a:xfrm>
          <a:prstGeom prst="rect">
            <a:avLst/>
          </a:prstGeom>
        </p:spPr>
      </p:pic>
    </p:spTree>
    <p:extLst>
      <p:ext uri="{BB962C8B-B14F-4D97-AF65-F5344CB8AC3E}">
        <p14:creationId xmlns:p14="http://schemas.microsoft.com/office/powerpoint/2010/main" val="129168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796CD800-C8BF-41B5-983A-3B3D95FA9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59" name="Rectangle 58">
            <a:extLst>
              <a:ext uri="{FF2B5EF4-FFF2-40B4-BE49-F238E27FC236}">
                <a16:creationId xmlns:a16="http://schemas.microsoft.com/office/drawing/2014/main" id="{ED36A27B-61AE-4AA1-8BD6-7310E072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60" name="Straight Connector 59">
            <a:extLst>
              <a:ext uri="{FF2B5EF4-FFF2-40B4-BE49-F238E27FC236}">
                <a16:creationId xmlns:a16="http://schemas.microsoft.com/office/drawing/2014/main" id="{511BC4C5-EB16-4C0B-83E6-96A39848CF1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61" name="Rectangle 60">
            <a:extLst>
              <a:ext uri="{FF2B5EF4-FFF2-40B4-BE49-F238E27FC236}">
                <a16:creationId xmlns:a16="http://schemas.microsoft.com/office/drawing/2014/main" id="{73B90B8B-F76B-4130-8370-38033EEAC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90FE149-1681-B4F1-6863-C89C694AEC62}"/>
              </a:ext>
            </a:extLst>
          </p:cNvPr>
          <p:cNvSpPr/>
          <p:nvPr/>
        </p:nvSpPr>
        <p:spPr>
          <a:xfrm>
            <a:off x="5144679" y="634946"/>
            <a:ext cx="6405063" cy="1450757"/>
          </a:xfrm>
          <a:prstGeom prst="rect">
            <a:avLst/>
          </a:prstGeom>
        </p:spPr>
        <p:txBody>
          <a:bodyPr vert="horz" lIns="91440" tIns="45720" rIns="91440" bIns="45720" rtlCol="0" anchor="b">
            <a:normAutofit/>
          </a:bodyPr>
          <a:lstStyle/>
          <a:p>
            <a:pPr>
              <a:lnSpc>
                <a:spcPct val="85000"/>
              </a:lnSpc>
              <a:spcBef>
                <a:spcPct val="0"/>
              </a:spcBef>
              <a:spcAft>
                <a:spcPts val="225"/>
              </a:spcAft>
            </a:pPr>
            <a:r>
              <a:rPr lang="en-US" sz="4800" b="1" i="0" spc="-50">
                <a:solidFill>
                  <a:schemeClr val="tx1">
                    <a:lumMod val="75000"/>
                    <a:lumOff val="25000"/>
                  </a:schemeClr>
                </a:solidFill>
                <a:effectLst/>
                <a:latin typeface="+mj-lt"/>
                <a:ea typeface="+mj-ea"/>
                <a:cs typeface="+mj-cs"/>
              </a:rPr>
              <a:t> Introduction</a:t>
            </a:r>
          </a:p>
        </p:txBody>
      </p:sp>
      <p:pic>
        <p:nvPicPr>
          <p:cNvPr id="15" name="Picture 14" descr="Diagram&#10;&#10;Description automatically generated">
            <a:extLst>
              <a:ext uri="{FF2B5EF4-FFF2-40B4-BE49-F238E27FC236}">
                <a16:creationId xmlns:a16="http://schemas.microsoft.com/office/drawing/2014/main" id="{FB7478D9-0D79-4A1B-A871-C136323F7294}"/>
              </a:ext>
            </a:extLst>
          </p:cNvPr>
          <p:cNvPicPr>
            <a:picLocks noChangeAspect="1"/>
          </p:cNvPicPr>
          <p:nvPr/>
        </p:nvPicPr>
        <p:blipFill rotWithShape="1">
          <a:blip r:embed="rId3"/>
          <a:srcRect l="2166" r="31264" b="-3"/>
          <a:stretch>
            <a:fillRect/>
          </a:stretch>
        </p:blipFill>
        <p:spPr>
          <a:xfrm flipH="1" flipV="1">
            <a:off x="633999" y="581098"/>
            <a:ext cx="4020297" cy="2476136"/>
          </a:xfrm>
          <a:prstGeom prst="rect">
            <a:avLst/>
          </a:prstGeom>
        </p:spPr>
      </p:pic>
      <p:cxnSp>
        <p:nvCxnSpPr>
          <p:cNvPr id="62" name="Straight Connector 61">
            <a:extLst>
              <a:ext uri="{FF2B5EF4-FFF2-40B4-BE49-F238E27FC236}">
                <a16:creationId xmlns:a16="http://schemas.microsoft.com/office/drawing/2014/main" id="{C2D93264-3FF9-4175-A7FA-F927F0F77AA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Diagram&#10;&#10;Description automatically generated">
            <a:extLst>
              <a:ext uri="{FF2B5EF4-FFF2-40B4-BE49-F238E27FC236}">
                <a16:creationId xmlns:a16="http://schemas.microsoft.com/office/drawing/2014/main" id="{8BCBCCC8-703F-23A6-12D0-EDD882413262}"/>
              </a:ext>
            </a:extLst>
          </p:cNvPr>
          <p:cNvPicPr>
            <a:picLocks noChangeAspect="1"/>
          </p:cNvPicPr>
          <p:nvPr/>
        </p:nvPicPr>
        <p:blipFill rotWithShape="1">
          <a:blip r:embed="rId3"/>
          <a:srcRect l="2166" r="31264" b="-3"/>
          <a:stretch>
            <a:fillRect/>
          </a:stretch>
        </p:blipFill>
        <p:spPr>
          <a:xfrm rot="10800000" flipH="1" flipV="1">
            <a:off x="633999" y="3218101"/>
            <a:ext cx="4020296" cy="2476136"/>
          </a:xfrm>
          <a:prstGeom prst="rect">
            <a:avLst/>
          </a:prstGeom>
        </p:spPr>
      </p:pic>
      <p:sp>
        <p:nvSpPr>
          <p:cNvPr id="3" name="TextBox 2">
            <a:extLst>
              <a:ext uri="{FF2B5EF4-FFF2-40B4-BE49-F238E27FC236}">
                <a16:creationId xmlns:a16="http://schemas.microsoft.com/office/drawing/2014/main" id="{0BE02277-6F3D-792E-3BE5-6E1C421DA3E6}"/>
              </a:ext>
            </a:extLst>
          </p:cNvPr>
          <p:cNvSpPr txBox="1"/>
          <p:nvPr/>
        </p:nvSpPr>
        <p:spPr>
          <a:xfrm>
            <a:off x="5144679" y="2198914"/>
            <a:ext cx="6405063" cy="3670180"/>
          </a:xfrm>
          <a:prstGeom prst="rect">
            <a:avLst/>
          </a:prstGeom>
        </p:spPr>
        <p:txBody>
          <a:bodyPr vert="horz" lIns="0" tIns="45720" rIns="0" bIns="45720" rtlCol="0">
            <a:normAutofit/>
          </a:bodyPr>
          <a:lstStyle/>
          <a:p>
            <a:pPr>
              <a:lnSpc>
                <a:spcPct val="90000"/>
              </a:lnSpc>
              <a:spcBef>
                <a:spcPts val="600"/>
              </a:spcBef>
              <a:spcAft>
                <a:spcPts val="300"/>
              </a:spcAft>
              <a:buClr>
                <a:schemeClr val="accent1"/>
              </a:buClr>
              <a:buFont typeface="Calibri" panose="020F0502020204030204" pitchFamily="34" charset="0"/>
              <a:buNone/>
            </a:pPr>
            <a:r>
              <a:rPr lang="en-US" b="0" i="0" dirty="0">
                <a:solidFill>
                  <a:schemeClr val="tx1">
                    <a:lumMod val="75000"/>
                    <a:lumOff val="25000"/>
                  </a:schemeClr>
                </a:solidFill>
                <a:effectLst/>
              </a:rPr>
              <a:t>This session provides an update on:</a:t>
            </a:r>
          </a:p>
          <a:p>
            <a:pPr lvl="1">
              <a:lnSpc>
                <a:spcPct val="90000"/>
              </a:lnSpc>
              <a:spcBef>
                <a:spcPts val="300"/>
              </a:spcBef>
              <a:spcAft>
                <a:spcPts val="300"/>
              </a:spcAft>
              <a:buClr>
                <a:schemeClr val="accent1"/>
              </a:buClr>
              <a:buFont typeface="Calibri" panose="020F0502020204030204" pitchFamily="34" charset="0"/>
              <a:buChar char="•"/>
            </a:pPr>
            <a:r>
              <a:rPr lang="en-US" b="0" i="0" dirty="0">
                <a:solidFill>
                  <a:schemeClr val="tx1">
                    <a:lumMod val="75000"/>
                    <a:lumOff val="25000"/>
                  </a:schemeClr>
                </a:solidFill>
                <a:effectLst/>
              </a:rPr>
              <a:t>National Portfolio Update</a:t>
            </a:r>
          </a:p>
          <a:p>
            <a:pPr lvl="1">
              <a:lnSpc>
                <a:spcPct val="90000"/>
              </a:lnSpc>
              <a:spcBef>
                <a:spcPts val="300"/>
              </a:spcBef>
              <a:spcAft>
                <a:spcPts val="300"/>
              </a:spcAft>
              <a:buClr>
                <a:schemeClr val="accent1"/>
              </a:buClr>
              <a:buFont typeface="Calibri" panose="020F0502020204030204" pitchFamily="34" charset="0"/>
              <a:buChar char="•"/>
            </a:pPr>
            <a:r>
              <a:rPr lang="en-US" b="0" i="0" dirty="0">
                <a:solidFill>
                  <a:schemeClr val="tx1">
                    <a:lumMod val="75000"/>
                    <a:lumOff val="25000"/>
                  </a:schemeClr>
                </a:solidFill>
                <a:effectLst/>
              </a:rPr>
              <a:t>West Midlands Update</a:t>
            </a:r>
          </a:p>
        </p:txBody>
      </p:sp>
      <p:sp>
        <p:nvSpPr>
          <p:cNvPr id="63" name="Rectangle 62">
            <a:extLst>
              <a:ext uri="{FF2B5EF4-FFF2-40B4-BE49-F238E27FC236}">
                <a16:creationId xmlns:a16="http://schemas.microsoft.com/office/drawing/2014/main" id="{91C67939-3FD0-4B45-8AA4-9FE55C7EE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64" name="Rectangle 63">
            <a:extLst>
              <a:ext uri="{FF2B5EF4-FFF2-40B4-BE49-F238E27FC236}">
                <a16:creationId xmlns:a16="http://schemas.microsoft.com/office/drawing/2014/main" id="{0981A96A-A87C-4F87-845A-3B0A6529F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382322471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7EEE0C-EE25-1243-C7F3-DEB51695AC73}"/>
              </a:ext>
            </a:extLst>
          </p:cNvPr>
          <p:cNvPicPr>
            <a:picLocks noChangeAspect="1"/>
          </p:cNvPicPr>
          <p:nvPr/>
        </p:nvPicPr>
        <p:blipFill>
          <a:blip r:embed="rId3"/>
          <a:stretch>
            <a:fillRect/>
          </a:stretch>
        </p:blipFill>
        <p:spPr>
          <a:xfrm>
            <a:off x="0" y="2998680"/>
            <a:ext cx="5615704" cy="3664000"/>
          </a:xfrm>
          <a:prstGeom prst="rect">
            <a:avLst/>
          </a:prstGeom>
        </p:spPr>
      </p:pic>
      <p:pic>
        <p:nvPicPr>
          <p:cNvPr id="14" name="Picture 13" descr="Diagram&#10;&#10;Description automatically generated">
            <a:extLst>
              <a:ext uri="{FF2B5EF4-FFF2-40B4-BE49-F238E27FC236}">
                <a16:creationId xmlns:a16="http://schemas.microsoft.com/office/drawing/2014/main" id="{8BCBCCC8-703F-23A6-12D0-EDD882413262}"/>
              </a:ext>
            </a:extLst>
          </p:cNvPr>
          <p:cNvPicPr>
            <a:picLocks noChangeAspect="1"/>
          </p:cNvPicPr>
          <p:nvPr/>
        </p:nvPicPr>
        <p:blipFill rotWithShape="1">
          <a:blip r:embed="rId4">
            <a:alphaModFix amt="30000"/>
          </a:blip>
          <a:srcRect r="54222"/>
          <a:stretch/>
        </p:blipFill>
        <p:spPr>
          <a:xfrm rot="10800000" flipH="1" flipV="1">
            <a:off x="9998815" y="4315149"/>
            <a:ext cx="2193185" cy="1970120"/>
          </a:xfrm>
          <a:prstGeom prst="rect">
            <a:avLst/>
          </a:prstGeom>
        </p:spPr>
      </p:pic>
      <p:sp>
        <p:nvSpPr>
          <p:cNvPr id="4" name="Rectangle 3">
            <a:extLst>
              <a:ext uri="{FF2B5EF4-FFF2-40B4-BE49-F238E27FC236}">
                <a16:creationId xmlns:a16="http://schemas.microsoft.com/office/drawing/2014/main" id="{490FE149-1681-B4F1-6863-C89C694AEC62}"/>
              </a:ext>
            </a:extLst>
          </p:cNvPr>
          <p:cNvSpPr/>
          <p:nvPr/>
        </p:nvSpPr>
        <p:spPr>
          <a:xfrm>
            <a:off x="0" y="1066800"/>
            <a:ext cx="4244893" cy="1200329"/>
          </a:xfrm>
          <a:prstGeom prst="rect">
            <a:avLst/>
          </a:prstGeom>
          <a:noFill/>
        </p:spPr>
        <p:txBody>
          <a:bodyPr wrap="square" lIns="91440" tIns="45720" rIns="91440" bIns="45720">
            <a:spAutoFit/>
          </a:bodyPr>
          <a:lstStyle/>
          <a:p>
            <a:pPr algn="ctr">
              <a:spcBef>
                <a:spcPts val="975"/>
              </a:spcBef>
              <a:spcAft>
                <a:spcPts val="225"/>
              </a:spcAft>
            </a:pPr>
            <a:r>
              <a:rPr lang="en-GB" sz="3600" b="1" i="0" dirty="0">
                <a:solidFill>
                  <a:srgbClr val="424242"/>
                </a:solidFill>
                <a:effectLst/>
                <a:latin typeface="Segoe Sans"/>
              </a:rPr>
              <a:t>NPCC AI Strategy Overview</a:t>
            </a:r>
          </a:p>
        </p:txBody>
      </p:sp>
      <p:sp>
        <p:nvSpPr>
          <p:cNvPr id="7" name="TextBox 6">
            <a:extLst>
              <a:ext uri="{FF2B5EF4-FFF2-40B4-BE49-F238E27FC236}">
                <a16:creationId xmlns:a16="http://schemas.microsoft.com/office/drawing/2014/main" id="{7B6022B9-CD04-A5E9-1A23-FD076963F780}"/>
              </a:ext>
            </a:extLst>
          </p:cNvPr>
          <p:cNvSpPr txBox="1"/>
          <p:nvPr/>
        </p:nvSpPr>
        <p:spPr>
          <a:xfrm>
            <a:off x="5887108" y="3385502"/>
            <a:ext cx="6203950" cy="3447098"/>
          </a:xfrm>
          <a:prstGeom prst="rect">
            <a:avLst/>
          </a:prstGeom>
          <a:solidFill>
            <a:srgbClr val="A0DCFF"/>
          </a:solidFill>
          <a:ln>
            <a:solidFill>
              <a:schemeClr val="tx1"/>
            </a:solidFill>
          </a:ln>
        </p:spPr>
        <p:txBody>
          <a:bodyPr wrap="square">
            <a:spAutoFit/>
          </a:bodyPr>
          <a:lstStyle/>
          <a:p>
            <a:pPr algn="l">
              <a:spcBef>
                <a:spcPts val="600"/>
              </a:spcBef>
              <a:spcAft>
                <a:spcPts val="300"/>
              </a:spcAft>
              <a:buNone/>
            </a:pPr>
            <a:r>
              <a:rPr lang="en-GB" sz="1600" b="1" i="0" dirty="0">
                <a:solidFill>
                  <a:srgbClr val="424242"/>
                </a:solidFill>
                <a:effectLst/>
                <a:latin typeface="Segoe Sans"/>
              </a:rPr>
              <a:t>Enhanced Productivity</a:t>
            </a:r>
            <a:endParaRPr lang="en-GB" sz="1600" b="0" i="0" dirty="0">
              <a:solidFill>
                <a:srgbClr val="424242"/>
              </a:solidFill>
              <a:effectLst/>
              <a:latin typeface="Segoe Sans"/>
            </a:endParaRPr>
          </a:p>
          <a:p>
            <a:pPr algn="l">
              <a:spcBef>
                <a:spcPts val="300"/>
              </a:spcBef>
              <a:spcAft>
                <a:spcPts val="300"/>
              </a:spcAft>
              <a:buFont typeface="Arial" panose="020B0604020202020204" pitchFamily="34" charset="0"/>
              <a:buChar char="•"/>
            </a:pPr>
            <a:r>
              <a:rPr lang="en-GB" sz="1600" b="0" i="0" dirty="0">
                <a:solidFill>
                  <a:srgbClr val="424242"/>
                </a:solidFill>
                <a:effectLst/>
                <a:latin typeface="Segoe Sans"/>
              </a:rPr>
              <a:t>Use of LLMs, RPA, NLP, and computer vision</a:t>
            </a:r>
          </a:p>
          <a:p>
            <a:pPr algn="l">
              <a:spcBef>
                <a:spcPts val="300"/>
              </a:spcBef>
              <a:spcAft>
                <a:spcPts val="300"/>
              </a:spcAft>
              <a:buFont typeface="Arial" panose="020B0604020202020204" pitchFamily="34" charset="0"/>
              <a:buChar char="•"/>
            </a:pPr>
            <a:r>
              <a:rPr lang="en-GB" sz="1600" b="0" i="0" dirty="0">
                <a:solidFill>
                  <a:srgbClr val="424242"/>
                </a:solidFill>
                <a:effectLst/>
                <a:latin typeface="Segoe Sans"/>
              </a:rPr>
              <a:t>Focus on efficiency and value for money</a:t>
            </a:r>
          </a:p>
          <a:p>
            <a:pPr algn="l">
              <a:spcBef>
                <a:spcPts val="600"/>
              </a:spcBef>
              <a:spcAft>
                <a:spcPts val="300"/>
              </a:spcAft>
              <a:buNone/>
            </a:pPr>
            <a:r>
              <a:rPr lang="en-GB" sz="1600" b="1" i="0" dirty="0">
                <a:solidFill>
                  <a:srgbClr val="424242"/>
                </a:solidFill>
                <a:effectLst/>
                <a:latin typeface="Segoe Sans"/>
              </a:rPr>
              <a:t>2. Tackling Crime and Harm</a:t>
            </a:r>
            <a:endParaRPr lang="en-GB" sz="1600" b="0" i="0" dirty="0">
              <a:solidFill>
                <a:srgbClr val="424242"/>
              </a:solidFill>
              <a:effectLst/>
              <a:latin typeface="Segoe Sans"/>
            </a:endParaRPr>
          </a:p>
          <a:p>
            <a:pPr algn="l">
              <a:spcBef>
                <a:spcPts val="300"/>
              </a:spcBef>
              <a:spcAft>
                <a:spcPts val="300"/>
              </a:spcAft>
              <a:buFont typeface="Arial" panose="020B0604020202020204" pitchFamily="34" charset="0"/>
              <a:buChar char="•"/>
            </a:pPr>
            <a:r>
              <a:rPr lang="en-GB" sz="1600" b="0" i="0" dirty="0">
                <a:solidFill>
                  <a:srgbClr val="424242"/>
                </a:solidFill>
                <a:effectLst/>
                <a:latin typeface="Segoe Sans"/>
              </a:rPr>
              <a:t>AI for prevention, detection, and investigation</a:t>
            </a:r>
          </a:p>
          <a:p>
            <a:pPr algn="l">
              <a:spcBef>
                <a:spcPts val="300"/>
              </a:spcBef>
              <a:spcAft>
                <a:spcPts val="300"/>
              </a:spcAft>
              <a:buFont typeface="Arial" panose="020B0604020202020204" pitchFamily="34" charset="0"/>
              <a:buChar char="•"/>
            </a:pPr>
            <a:r>
              <a:rPr lang="en-GB" sz="1600" b="0" i="0" dirty="0">
                <a:solidFill>
                  <a:srgbClr val="424242"/>
                </a:solidFill>
                <a:effectLst/>
                <a:latin typeface="Segoe Sans"/>
              </a:rPr>
              <a:t>Tools: machine learning, facial recognition, NLP, risk modelling</a:t>
            </a:r>
          </a:p>
          <a:p>
            <a:pPr algn="l">
              <a:spcBef>
                <a:spcPts val="600"/>
              </a:spcBef>
              <a:spcAft>
                <a:spcPts val="300"/>
              </a:spcAft>
              <a:buNone/>
            </a:pPr>
            <a:r>
              <a:rPr lang="en-GB" sz="1600" b="1" i="0" dirty="0">
                <a:solidFill>
                  <a:srgbClr val="424242"/>
                </a:solidFill>
                <a:effectLst/>
                <a:latin typeface="Segoe Sans"/>
              </a:rPr>
              <a:t>3. Countering Criminal Threats</a:t>
            </a:r>
            <a:endParaRPr lang="en-GB" sz="1600" b="0" i="0" dirty="0">
              <a:solidFill>
                <a:srgbClr val="424242"/>
              </a:solidFill>
              <a:effectLst/>
              <a:latin typeface="Segoe Sans"/>
            </a:endParaRPr>
          </a:p>
          <a:p>
            <a:pPr algn="l">
              <a:spcBef>
                <a:spcPts val="300"/>
              </a:spcBef>
              <a:spcAft>
                <a:spcPts val="300"/>
              </a:spcAft>
              <a:buFont typeface="Arial" panose="020B0604020202020204" pitchFamily="34" charset="0"/>
              <a:buChar char="•"/>
            </a:pPr>
            <a:r>
              <a:rPr lang="en-GB" sz="1600" b="0" i="0" dirty="0">
                <a:solidFill>
                  <a:srgbClr val="424242"/>
                </a:solidFill>
                <a:effectLst/>
                <a:latin typeface="Segoe Sans"/>
              </a:rPr>
              <a:t>Detect and respond to deepfakes, fraud, misinformation</a:t>
            </a:r>
          </a:p>
          <a:p>
            <a:pPr algn="l">
              <a:spcBef>
                <a:spcPts val="300"/>
              </a:spcBef>
              <a:spcAft>
                <a:spcPts val="300"/>
              </a:spcAft>
              <a:buFont typeface="Arial" panose="020B0604020202020204" pitchFamily="34" charset="0"/>
              <a:buChar char="•"/>
            </a:pPr>
            <a:r>
              <a:rPr lang="en-GB" sz="1600" b="0" i="0" dirty="0">
                <a:solidFill>
                  <a:srgbClr val="424242"/>
                </a:solidFill>
                <a:effectLst/>
                <a:latin typeface="Segoe Sans"/>
              </a:rPr>
              <a:t>Support legislative updates</a:t>
            </a:r>
          </a:p>
          <a:p>
            <a:pPr algn="l">
              <a:spcBef>
                <a:spcPts val="300"/>
              </a:spcBef>
              <a:spcAft>
                <a:spcPts val="300"/>
              </a:spcAft>
              <a:buFont typeface="Arial" panose="020B0604020202020204" pitchFamily="34" charset="0"/>
              <a:buChar char="•"/>
            </a:pPr>
            <a:r>
              <a:rPr lang="en-GB" sz="1600" b="0" i="0" dirty="0">
                <a:solidFill>
                  <a:srgbClr val="424242"/>
                </a:solidFill>
                <a:effectLst/>
                <a:latin typeface="Segoe Sans"/>
              </a:rPr>
              <a:t>Monitor emerging threats</a:t>
            </a:r>
          </a:p>
        </p:txBody>
      </p:sp>
      <p:graphicFrame>
        <p:nvGraphicFramePr>
          <p:cNvPr id="19" name="TextBox 2">
            <a:extLst>
              <a:ext uri="{FF2B5EF4-FFF2-40B4-BE49-F238E27FC236}">
                <a16:creationId xmlns:a16="http://schemas.microsoft.com/office/drawing/2014/main" id="{75C9E219-334A-3871-B4D2-83F3B2E228B5}"/>
              </a:ext>
            </a:extLst>
          </p:cNvPr>
          <p:cNvGraphicFramePr/>
          <p:nvPr>
            <p:extLst>
              <p:ext uri="{D42A27DB-BD31-4B8C-83A1-F6EECF244321}">
                <p14:modId xmlns:p14="http://schemas.microsoft.com/office/powerpoint/2010/main" val="3556222601"/>
              </p:ext>
            </p:extLst>
          </p:nvPr>
        </p:nvGraphicFramePr>
        <p:xfrm>
          <a:off x="4362450" y="471806"/>
          <a:ext cx="7893708" cy="274129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0330340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C2DC10F-CD76-43DC-9E0B-CB291F740C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2" name="Rectangle 21">
            <a:extLst>
              <a:ext uri="{FF2B5EF4-FFF2-40B4-BE49-F238E27FC236}">
                <a16:creationId xmlns:a16="http://schemas.microsoft.com/office/drawing/2014/main" id="{1C18170A-08B7-4230-A012-B24C20E393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24" name="Straight Connector 23">
            <a:extLst>
              <a:ext uri="{FF2B5EF4-FFF2-40B4-BE49-F238E27FC236}">
                <a16:creationId xmlns:a16="http://schemas.microsoft.com/office/drawing/2014/main" id="{52188B95-E375-4977-9E9C-E28CE956F6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E5958DBC-F4DA-42A8-8C52-860179790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90FE149-1681-B4F1-6863-C89C694AEC62}"/>
              </a:ext>
            </a:extLst>
          </p:cNvPr>
          <p:cNvSpPr/>
          <p:nvPr/>
        </p:nvSpPr>
        <p:spPr>
          <a:xfrm>
            <a:off x="5144679" y="634946"/>
            <a:ext cx="6405063" cy="1450757"/>
          </a:xfrm>
          <a:prstGeom prst="rect">
            <a:avLst/>
          </a:prstGeom>
        </p:spPr>
        <p:txBody>
          <a:bodyPr vert="horz" lIns="91440" tIns="45720" rIns="91440" bIns="45720" rtlCol="0" anchor="b">
            <a:normAutofit/>
          </a:bodyPr>
          <a:lstStyle/>
          <a:p>
            <a:pPr>
              <a:lnSpc>
                <a:spcPct val="85000"/>
              </a:lnSpc>
              <a:spcBef>
                <a:spcPct val="0"/>
              </a:spcBef>
              <a:spcAft>
                <a:spcPts val="225"/>
              </a:spcAft>
            </a:pPr>
            <a:r>
              <a:rPr lang="en-US" sz="4800" b="1" i="0" spc="-50">
                <a:solidFill>
                  <a:schemeClr val="tx1">
                    <a:lumMod val="75000"/>
                    <a:lumOff val="25000"/>
                  </a:schemeClr>
                </a:solidFill>
                <a:effectLst/>
                <a:latin typeface="+mj-lt"/>
                <a:ea typeface="+mj-ea"/>
                <a:cs typeface="+mj-cs"/>
              </a:rPr>
              <a:t>Current Position Nationally</a:t>
            </a:r>
          </a:p>
        </p:txBody>
      </p:sp>
      <p:pic>
        <p:nvPicPr>
          <p:cNvPr id="15" name="Picture 14" descr="Diagram&#10;&#10;Description automatically generated">
            <a:extLst>
              <a:ext uri="{FF2B5EF4-FFF2-40B4-BE49-F238E27FC236}">
                <a16:creationId xmlns:a16="http://schemas.microsoft.com/office/drawing/2014/main" id="{FB7478D9-0D79-4A1B-A871-C136323F7294}"/>
              </a:ext>
            </a:extLst>
          </p:cNvPr>
          <p:cNvPicPr>
            <a:picLocks noChangeAspect="1"/>
          </p:cNvPicPr>
          <p:nvPr/>
        </p:nvPicPr>
        <p:blipFill rotWithShape="1">
          <a:blip r:embed="rId3"/>
          <a:srcRect r="54222"/>
          <a:stretch/>
        </p:blipFill>
        <p:spPr>
          <a:xfrm flipH="1" flipV="1">
            <a:off x="1261801" y="581098"/>
            <a:ext cx="2764693" cy="2476136"/>
          </a:xfrm>
          <a:prstGeom prst="rect">
            <a:avLst/>
          </a:prstGeom>
        </p:spPr>
      </p:pic>
      <p:cxnSp>
        <p:nvCxnSpPr>
          <p:cNvPr id="28" name="Straight Connector 27">
            <a:extLst>
              <a:ext uri="{FF2B5EF4-FFF2-40B4-BE49-F238E27FC236}">
                <a16:creationId xmlns:a16="http://schemas.microsoft.com/office/drawing/2014/main" id="{79FCC9A9-2031-4283-9B27-34B62BB7F3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Diagram&#10;&#10;Description automatically generated">
            <a:extLst>
              <a:ext uri="{FF2B5EF4-FFF2-40B4-BE49-F238E27FC236}">
                <a16:creationId xmlns:a16="http://schemas.microsoft.com/office/drawing/2014/main" id="{8BCBCCC8-703F-23A6-12D0-EDD882413262}"/>
              </a:ext>
            </a:extLst>
          </p:cNvPr>
          <p:cNvPicPr>
            <a:picLocks noChangeAspect="1"/>
          </p:cNvPicPr>
          <p:nvPr/>
        </p:nvPicPr>
        <p:blipFill rotWithShape="1">
          <a:blip r:embed="rId3"/>
          <a:srcRect r="54222"/>
          <a:stretch/>
        </p:blipFill>
        <p:spPr>
          <a:xfrm rot="10800000" flipH="1" flipV="1">
            <a:off x="1261800" y="3218101"/>
            <a:ext cx="2764693" cy="2476136"/>
          </a:xfrm>
          <a:prstGeom prst="rect">
            <a:avLst/>
          </a:prstGeom>
        </p:spPr>
      </p:pic>
      <p:sp>
        <p:nvSpPr>
          <p:cNvPr id="3" name="TextBox 2">
            <a:extLst>
              <a:ext uri="{FF2B5EF4-FFF2-40B4-BE49-F238E27FC236}">
                <a16:creationId xmlns:a16="http://schemas.microsoft.com/office/drawing/2014/main" id="{0BE02277-6F3D-792E-3BE5-6E1C421DA3E6}"/>
              </a:ext>
            </a:extLst>
          </p:cNvPr>
          <p:cNvSpPr txBox="1"/>
          <p:nvPr/>
        </p:nvSpPr>
        <p:spPr>
          <a:xfrm>
            <a:off x="4513863" y="2200991"/>
            <a:ext cx="7454980" cy="3670180"/>
          </a:xfrm>
          <a:prstGeom prst="rect">
            <a:avLst/>
          </a:prstGeom>
        </p:spPr>
        <p:txBody>
          <a:bodyPr vert="horz" lIns="0" tIns="45720" rIns="0" bIns="45720" rtlCol="0">
            <a:normAutofit/>
          </a:bodyPr>
          <a:lstStyle/>
          <a:p>
            <a:pPr marL="800100" lvl="1" indent="-342900">
              <a:lnSpc>
                <a:spcPct val="90000"/>
              </a:lnSpc>
              <a:spcBef>
                <a:spcPts val="300"/>
              </a:spcBef>
              <a:spcAft>
                <a:spcPts val="300"/>
              </a:spcAft>
              <a:buClr>
                <a:schemeClr val="accent1"/>
              </a:buClr>
              <a:buFont typeface="Calibri" panose="020F0502020204030204" pitchFamily="34" charset="0"/>
              <a:buChar char="•"/>
            </a:pPr>
            <a:r>
              <a:rPr lang="en-US" sz="1700" dirty="0">
                <a:solidFill>
                  <a:schemeClr val="tx1">
                    <a:lumMod val="75000"/>
                    <a:lumOff val="25000"/>
                  </a:schemeClr>
                </a:solidFill>
              </a:rPr>
              <a:t>Cross public sector exploration of AI, from the Home Office to the Information commissioners' office</a:t>
            </a:r>
          </a:p>
          <a:p>
            <a:pPr marL="800100" lvl="1" indent="-342900">
              <a:lnSpc>
                <a:spcPct val="90000"/>
              </a:lnSpc>
              <a:spcBef>
                <a:spcPts val="300"/>
              </a:spcBef>
              <a:spcAft>
                <a:spcPts val="300"/>
              </a:spcAft>
              <a:buClr>
                <a:schemeClr val="accent1"/>
              </a:buClr>
              <a:buFont typeface="Calibri" panose="020F0502020204030204" pitchFamily="34" charset="0"/>
              <a:buChar char="•"/>
            </a:pPr>
            <a:r>
              <a:rPr lang="en-US" sz="1700" dirty="0">
                <a:solidFill>
                  <a:schemeClr val="tx1">
                    <a:lumMod val="75000"/>
                    <a:lumOff val="25000"/>
                  </a:schemeClr>
                </a:solidFill>
              </a:rPr>
              <a:t>All forces at various stages of experimentation and development</a:t>
            </a:r>
          </a:p>
          <a:p>
            <a:pPr marL="800100" lvl="1" indent="-342900">
              <a:lnSpc>
                <a:spcPct val="90000"/>
              </a:lnSpc>
              <a:spcBef>
                <a:spcPts val="300"/>
              </a:spcBef>
              <a:spcAft>
                <a:spcPts val="300"/>
              </a:spcAft>
              <a:buClr>
                <a:schemeClr val="accent1"/>
              </a:buClr>
              <a:buFont typeface="Calibri" panose="020F0502020204030204" pitchFamily="34" charset="0"/>
              <a:buChar char="•"/>
            </a:pPr>
            <a:r>
              <a:rPr lang="en-US" sz="1700" dirty="0">
                <a:solidFill>
                  <a:schemeClr val="tx1">
                    <a:lumMod val="75000"/>
                    <a:lumOff val="25000"/>
                  </a:schemeClr>
                </a:solidFill>
              </a:rPr>
              <a:t>Three methods of AI development </a:t>
            </a:r>
          </a:p>
          <a:p>
            <a:pPr marL="1257300" lvl="2" indent="-342900">
              <a:lnSpc>
                <a:spcPct val="90000"/>
              </a:lnSpc>
              <a:spcBef>
                <a:spcPts val="300"/>
              </a:spcBef>
              <a:spcAft>
                <a:spcPts val="300"/>
              </a:spcAft>
              <a:buClr>
                <a:schemeClr val="accent1"/>
              </a:buClr>
              <a:buFont typeface="Calibri" panose="020F0502020204030204" pitchFamily="34" charset="0"/>
              <a:buChar char="•"/>
            </a:pPr>
            <a:r>
              <a:rPr lang="en-US" sz="1700" dirty="0">
                <a:solidFill>
                  <a:schemeClr val="tx1">
                    <a:lumMod val="75000"/>
                    <a:lumOff val="25000"/>
                  </a:schemeClr>
                </a:solidFill>
              </a:rPr>
              <a:t>AI’s being built by forces such as Andi-Esra and LLM’s in Azure</a:t>
            </a:r>
          </a:p>
          <a:p>
            <a:pPr marL="1257300" lvl="2" indent="-342900">
              <a:lnSpc>
                <a:spcPct val="90000"/>
              </a:lnSpc>
              <a:spcBef>
                <a:spcPts val="300"/>
              </a:spcBef>
              <a:spcAft>
                <a:spcPts val="300"/>
              </a:spcAft>
              <a:buClr>
                <a:schemeClr val="accent1"/>
              </a:buClr>
              <a:buFont typeface="Calibri" panose="020F0502020204030204" pitchFamily="34" charset="0"/>
              <a:buChar char="•"/>
            </a:pPr>
            <a:r>
              <a:rPr lang="en-US" sz="1700" dirty="0">
                <a:solidFill>
                  <a:schemeClr val="tx1">
                    <a:lumMod val="75000"/>
                    <a:lumOff val="25000"/>
                  </a:schemeClr>
                </a:solidFill>
              </a:rPr>
              <a:t>Third party supplied, i.e. </a:t>
            </a:r>
            <a:r>
              <a:rPr lang="en-US" sz="1700" dirty="0" err="1">
                <a:solidFill>
                  <a:schemeClr val="tx1">
                    <a:lumMod val="75000"/>
                    <a:lumOff val="25000"/>
                  </a:schemeClr>
                </a:solidFill>
              </a:rPr>
              <a:t>GoodSam</a:t>
            </a:r>
            <a:r>
              <a:rPr lang="en-US" sz="1700" dirty="0">
                <a:solidFill>
                  <a:schemeClr val="tx1">
                    <a:lumMod val="75000"/>
                    <a:lumOff val="25000"/>
                  </a:schemeClr>
                </a:solidFill>
              </a:rPr>
              <a:t>, Evidence.com etc. </a:t>
            </a:r>
          </a:p>
          <a:p>
            <a:pPr marL="1257300" lvl="2" indent="-342900">
              <a:lnSpc>
                <a:spcPct val="90000"/>
              </a:lnSpc>
              <a:spcBef>
                <a:spcPts val="300"/>
              </a:spcBef>
              <a:spcAft>
                <a:spcPts val="300"/>
              </a:spcAft>
              <a:buClr>
                <a:schemeClr val="accent1"/>
              </a:buClr>
              <a:buFont typeface="Calibri" panose="020F0502020204030204" pitchFamily="34" charset="0"/>
              <a:buChar char="•"/>
            </a:pPr>
            <a:r>
              <a:rPr lang="en-US" sz="1700" dirty="0">
                <a:solidFill>
                  <a:schemeClr val="tx1">
                    <a:lumMod val="75000"/>
                    <a:lumOff val="25000"/>
                  </a:schemeClr>
                </a:solidFill>
              </a:rPr>
              <a:t>Co-Pilot</a:t>
            </a:r>
          </a:p>
          <a:p>
            <a:pPr marL="800100" lvl="1" indent="-342900">
              <a:lnSpc>
                <a:spcPct val="90000"/>
              </a:lnSpc>
              <a:spcBef>
                <a:spcPts val="300"/>
              </a:spcBef>
              <a:spcAft>
                <a:spcPts val="300"/>
              </a:spcAft>
              <a:buClr>
                <a:schemeClr val="accent1"/>
              </a:buClr>
              <a:buFont typeface="Calibri" panose="020F0502020204030204" pitchFamily="34" charset="0"/>
              <a:buChar char="•"/>
            </a:pPr>
            <a:r>
              <a:rPr lang="en-US" sz="1700" dirty="0">
                <a:solidFill>
                  <a:schemeClr val="tx1">
                    <a:lumMod val="75000"/>
                    <a:lumOff val="25000"/>
                  </a:schemeClr>
                </a:solidFill>
              </a:rPr>
              <a:t>Copilot chat achieved national assurance July 17</a:t>
            </a:r>
            <a:r>
              <a:rPr lang="en-US" sz="1700" baseline="30000" dirty="0">
                <a:solidFill>
                  <a:schemeClr val="tx1">
                    <a:lumMod val="75000"/>
                    <a:lumOff val="25000"/>
                  </a:schemeClr>
                </a:solidFill>
              </a:rPr>
              <a:t>th</a:t>
            </a:r>
          </a:p>
          <a:p>
            <a:pPr marL="800100" lvl="1" indent="-342900">
              <a:lnSpc>
                <a:spcPct val="90000"/>
              </a:lnSpc>
              <a:spcBef>
                <a:spcPts val="300"/>
              </a:spcBef>
              <a:spcAft>
                <a:spcPts val="300"/>
              </a:spcAft>
              <a:buClr>
                <a:schemeClr val="accent1"/>
              </a:buClr>
              <a:buFont typeface="Calibri" panose="020F0502020204030204" pitchFamily="34" charset="0"/>
              <a:buChar char="•"/>
            </a:pPr>
            <a:r>
              <a:rPr lang="en-US" sz="1700" dirty="0">
                <a:solidFill>
                  <a:schemeClr val="tx1">
                    <a:lumMod val="75000"/>
                    <a:lumOff val="25000"/>
                  </a:schemeClr>
                </a:solidFill>
              </a:rPr>
              <a:t>Copilot 365 national assurance targeted for 18</a:t>
            </a:r>
            <a:r>
              <a:rPr lang="en-US" sz="1700" baseline="30000" dirty="0">
                <a:solidFill>
                  <a:schemeClr val="tx1">
                    <a:lumMod val="75000"/>
                    <a:lumOff val="25000"/>
                  </a:schemeClr>
                </a:solidFill>
              </a:rPr>
              <a:t>th</a:t>
            </a:r>
            <a:r>
              <a:rPr lang="en-US" sz="1700" dirty="0">
                <a:solidFill>
                  <a:schemeClr val="tx1">
                    <a:lumMod val="75000"/>
                    <a:lumOff val="25000"/>
                  </a:schemeClr>
                </a:solidFill>
              </a:rPr>
              <a:t> September </a:t>
            </a:r>
          </a:p>
          <a:p>
            <a:pPr marL="800100" lvl="1" indent="-342900">
              <a:lnSpc>
                <a:spcPct val="90000"/>
              </a:lnSpc>
              <a:spcBef>
                <a:spcPts val="300"/>
              </a:spcBef>
              <a:spcAft>
                <a:spcPts val="300"/>
              </a:spcAft>
              <a:buClr>
                <a:schemeClr val="accent1"/>
              </a:buClr>
              <a:buFont typeface="Calibri" panose="020F0502020204030204" pitchFamily="34" charset="0"/>
              <a:buChar char="•"/>
            </a:pPr>
            <a:r>
              <a:rPr lang="en-US" sz="1700" dirty="0">
                <a:solidFill>
                  <a:schemeClr val="tx1">
                    <a:lumMod val="75000"/>
                    <a:lumOff val="25000"/>
                  </a:schemeClr>
                </a:solidFill>
              </a:rPr>
              <a:t>SOCEX environment pushed out nationally </a:t>
            </a:r>
          </a:p>
          <a:p>
            <a:pPr marL="1257300" lvl="2" indent="-342900">
              <a:lnSpc>
                <a:spcPct val="90000"/>
              </a:lnSpc>
              <a:spcBef>
                <a:spcPts val="300"/>
              </a:spcBef>
              <a:spcAft>
                <a:spcPts val="300"/>
              </a:spcAft>
              <a:buClr>
                <a:schemeClr val="accent1"/>
              </a:buClr>
              <a:buFont typeface="Calibri" panose="020F0502020204030204" pitchFamily="34" charset="0"/>
              <a:buChar char="•"/>
            </a:pPr>
            <a:endParaRPr lang="en-US" sz="1700" b="0" i="0" dirty="0">
              <a:solidFill>
                <a:schemeClr val="tx1">
                  <a:lumMod val="75000"/>
                  <a:lumOff val="25000"/>
                </a:schemeClr>
              </a:solidFill>
              <a:effectLst/>
            </a:endParaRPr>
          </a:p>
        </p:txBody>
      </p:sp>
      <p:sp>
        <p:nvSpPr>
          <p:cNvPr id="30" name="Rectangle 29">
            <a:extLst>
              <a:ext uri="{FF2B5EF4-FFF2-40B4-BE49-F238E27FC236}">
                <a16:creationId xmlns:a16="http://schemas.microsoft.com/office/drawing/2014/main" id="{51DDD252-D7C8-4CE5-9C61-D60D722BC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2" name="Rectangle 31">
            <a:extLst>
              <a:ext uri="{FF2B5EF4-FFF2-40B4-BE49-F238E27FC236}">
                <a16:creationId xmlns:a16="http://schemas.microsoft.com/office/drawing/2014/main" id="{2FBD75F5-C49C-4F6A-8D43-7A5939C23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160043843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C2DC10F-CD76-43DC-9E0B-CB291F740C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2" name="Rectangle 21">
            <a:extLst>
              <a:ext uri="{FF2B5EF4-FFF2-40B4-BE49-F238E27FC236}">
                <a16:creationId xmlns:a16="http://schemas.microsoft.com/office/drawing/2014/main" id="{1C18170A-08B7-4230-A012-B24C20E393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24" name="Straight Connector 23">
            <a:extLst>
              <a:ext uri="{FF2B5EF4-FFF2-40B4-BE49-F238E27FC236}">
                <a16:creationId xmlns:a16="http://schemas.microsoft.com/office/drawing/2014/main" id="{52188B95-E375-4977-9E9C-E28CE956F6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E5958DBC-F4DA-42A8-8C52-860179790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90FE149-1681-B4F1-6863-C89C694AEC62}"/>
              </a:ext>
            </a:extLst>
          </p:cNvPr>
          <p:cNvSpPr/>
          <p:nvPr/>
        </p:nvSpPr>
        <p:spPr>
          <a:xfrm>
            <a:off x="5144679" y="634946"/>
            <a:ext cx="6405063" cy="1450757"/>
          </a:xfrm>
          <a:prstGeom prst="rect">
            <a:avLst/>
          </a:prstGeom>
        </p:spPr>
        <p:txBody>
          <a:bodyPr vert="horz" lIns="91440" tIns="45720" rIns="91440" bIns="45720" rtlCol="0" anchor="b">
            <a:normAutofit/>
          </a:bodyPr>
          <a:lstStyle/>
          <a:p>
            <a:pPr>
              <a:lnSpc>
                <a:spcPct val="85000"/>
              </a:lnSpc>
              <a:spcBef>
                <a:spcPct val="0"/>
              </a:spcBef>
              <a:spcAft>
                <a:spcPts val="225"/>
              </a:spcAft>
            </a:pPr>
            <a:r>
              <a:rPr lang="en-US" sz="4800" b="1" spc="-50" dirty="0">
                <a:solidFill>
                  <a:schemeClr val="tx1">
                    <a:lumMod val="75000"/>
                    <a:lumOff val="25000"/>
                  </a:schemeClr>
                </a:solidFill>
                <a:latin typeface="+mj-lt"/>
                <a:ea typeface="+mj-ea"/>
                <a:cs typeface="+mj-cs"/>
              </a:rPr>
              <a:t>NPCC AI Productivity Working group</a:t>
            </a:r>
            <a:endParaRPr lang="en-US" sz="4800" b="1" i="0" spc="-50" dirty="0">
              <a:solidFill>
                <a:schemeClr val="tx1">
                  <a:lumMod val="75000"/>
                  <a:lumOff val="25000"/>
                </a:schemeClr>
              </a:solidFill>
              <a:effectLst/>
              <a:latin typeface="+mj-lt"/>
              <a:ea typeface="+mj-ea"/>
              <a:cs typeface="+mj-cs"/>
            </a:endParaRPr>
          </a:p>
        </p:txBody>
      </p:sp>
      <p:pic>
        <p:nvPicPr>
          <p:cNvPr id="15" name="Picture 14" descr="Diagram&#10;&#10;Description automatically generated">
            <a:extLst>
              <a:ext uri="{FF2B5EF4-FFF2-40B4-BE49-F238E27FC236}">
                <a16:creationId xmlns:a16="http://schemas.microsoft.com/office/drawing/2014/main" id="{FB7478D9-0D79-4A1B-A871-C136323F7294}"/>
              </a:ext>
            </a:extLst>
          </p:cNvPr>
          <p:cNvPicPr>
            <a:picLocks noChangeAspect="1"/>
          </p:cNvPicPr>
          <p:nvPr/>
        </p:nvPicPr>
        <p:blipFill rotWithShape="1">
          <a:blip r:embed="rId3"/>
          <a:srcRect r="54222"/>
          <a:stretch/>
        </p:blipFill>
        <p:spPr>
          <a:xfrm flipH="1" flipV="1">
            <a:off x="1261801" y="581098"/>
            <a:ext cx="2764693" cy="2476136"/>
          </a:xfrm>
          <a:prstGeom prst="rect">
            <a:avLst/>
          </a:prstGeom>
        </p:spPr>
      </p:pic>
      <p:cxnSp>
        <p:nvCxnSpPr>
          <p:cNvPr id="28" name="Straight Connector 27">
            <a:extLst>
              <a:ext uri="{FF2B5EF4-FFF2-40B4-BE49-F238E27FC236}">
                <a16:creationId xmlns:a16="http://schemas.microsoft.com/office/drawing/2014/main" id="{79FCC9A9-2031-4283-9B27-34B62BB7F3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Diagram&#10;&#10;Description automatically generated">
            <a:extLst>
              <a:ext uri="{FF2B5EF4-FFF2-40B4-BE49-F238E27FC236}">
                <a16:creationId xmlns:a16="http://schemas.microsoft.com/office/drawing/2014/main" id="{8BCBCCC8-703F-23A6-12D0-EDD882413262}"/>
              </a:ext>
            </a:extLst>
          </p:cNvPr>
          <p:cNvPicPr>
            <a:picLocks noChangeAspect="1"/>
          </p:cNvPicPr>
          <p:nvPr/>
        </p:nvPicPr>
        <p:blipFill rotWithShape="1">
          <a:blip r:embed="rId3"/>
          <a:srcRect r="54222"/>
          <a:stretch/>
        </p:blipFill>
        <p:spPr>
          <a:xfrm rot="10800000" flipH="1" flipV="1">
            <a:off x="1261800" y="3218101"/>
            <a:ext cx="2764693" cy="2476136"/>
          </a:xfrm>
          <a:prstGeom prst="rect">
            <a:avLst/>
          </a:prstGeom>
        </p:spPr>
      </p:pic>
      <p:sp>
        <p:nvSpPr>
          <p:cNvPr id="3" name="TextBox 2">
            <a:extLst>
              <a:ext uri="{FF2B5EF4-FFF2-40B4-BE49-F238E27FC236}">
                <a16:creationId xmlns:a16="http://schemas.microsoft.com/office/drawing/2014/main" id="{0BE02277-6F3D-792E-3BE5-6E1C421DA3E6}"/>
              </a:ext>
            </a:extLst>
          </p:cNvPr>
          <p:cNvSpPr txBox="1"/>
          <p:nvPr/>
        </p:nvSpPr>
        <p:spPr>
          <a:xfrm>
            <a:off x="4513863" y="2200992"/>
            <a:ext cx="7454980" cy="3670180"/>
          </a:xfrm>
          <a:prstGeom prst="rect">
            <a:avLst/>
          </a:prstGeom>
        </p:spPr>
        <p:txBody>
          <a:bodyPr vert="horz" lIns="0" tIns="45720" rIns="0" bIns="45720" rtlCol="0">
            <a:normAutofit fontScale="85000" lnSpcReduction="10000"/>
          </a:bodyPr>
          <a:lstStyle/>
          <a:p>
            <a:pPr marL="800100" lvl="1" indent="-342900">
              <a:lnSpc>
                <a:spcPct val="90000"/>
              </a:lnSpc>
              <a:spcBef>
                <a:spcPts val="300"/>
              </a:spcBef>
              <a:spcAft>
                <a:spcPts val="300"/>
              </a:spcAft>
              <a:buClr>
                <a:schemeClr val="accent1"/>
              </a:buClr>
              <a:buFont typeface="Calibri" panose="020F0502020204030204" pitchFamily="34" charset="0"/>
              <a:buChar char="•"/>
            </a:pPr>
            <a:r>
              <a:rPr lang="en-US" sz="1700" dirty="0">
                <a:solidFill>
                  <a:schemeClr val="tx1">
                    <a:lumMod val="75000"/>
                    <a:lumOff val="25000"/>
                  </a:schemeClr>
                </a:solidFill>
              </a:rPr>
              <a:t>First meeting 19</a:t>
            </a:r>
            <a:r>
              <a:rPr lang="en-US" sz="1700" baseline="30000" dirty="0">
                <a:solidFill>
                  <a:schemeClr val="tx1">
                    <a:lumMod val="75000"/>
                    <a:lumOff val="25000"/>
                  </a:schemeClr>
                </a:solidFill>
              </a:rPr>
              <a:t>th</a:t>
            </a:r>
            <a:r>
              <a:rPr lang="en-US" sz="1700" dirty="0">
                <a:solidFill>
                  <a:schemeClr val="tx1">
                    <a:lumMod val="75000"/>
                    <a:lumOff val="25000"/>
                  </a:schemeClr>
                </a:solidFill>
              </a:rPr>
              <a:t> September</a:t>
            </a:r>
          </a:p>
          <a:p>
            <a:pPr marL="800100" lvl="1" indent="-342900">
              <a:lnSpc>
                <a:spcPct val="90000"/>
              </a:lnSpc>
              <a:spcBef>
                <a:spcPts val="300"/>
              </a:spcBef>
              <a:spcAft>
                <a:spcPts val="300"/>
              </a:spcAft>
              <a:buClr>
                <a:schemeClr val="accent1"/>
              </a:buClr>
              <a:buFont typeface="Calibri" panose="020F0502020204030204" pitchFamily="34" charset="0"/>
              <a:buChar char="•"/>
            </a:pPr>
            <a:r>
              <a:rPr lang="en-US" sz="1700" dirty="0">
                <a:solidFill>
                  <a:schemeClr val="tx1">
                    <a:lumMod val="75000"/>
                    <a:lumOff val="25000"/>
                  </a:schemeClr>
                </a:solidFill>
              </a:rPr>
              <a:t>Focus is to coordinate AI national adoption through:- </a:t>
            </a:r>
            <a:endParaRPr lang="en-GB" sz="1700" dirty="0">
              <a:solidFill>
                <a:schemeClr val="tx1">
                  <a:lumMod val="75000"/>
                  <a:lumOff val="25000"/>
                </a:schemeClr>
              </a:solidFill>
            </a:endParaRPr>
          </a:p>
          <a:p>
            <a:pPr marL="1714500" lvl="3" indent="-342900">
              <a:lnSpc>
                <a:spcPct val="90000"/>
              </a:lnSpc>
              <a:spcBef>
                <a:spcPts val="300"/>
              </a:spcBef>
              <a:spcAft>
                <a:spcPts val="300"/>
              </a:spcAft>
              <a:buClr>
                <a:schemeClr val="accent1"/>
              </a:buClr>
              <a:buFont typeface="Calibri" panose="020F0502020204030204" pitchFamily="34" charset="0"/>
              <a:buChar char="•"/>
            </a:pPr>
            <a:r>
              <a:rPr lang="en-GB" sz="1700" dirty="0">
                <a:solidFill>
                  <a:schemeClr val="tx1">
                    <a:lumMod val="75000"/>
                    <a:lumOff val="25000"/>
                  </a:schemeClr>
                </a:solidFill>
              </a:rPr>
              <a:t>Identify  - AI with potential for significant productivity benefits for policing.</a:t>
            </a:r>
          </a:p>
          <a:p>
            <a:pPr marL="1714500" lvl="3" indent="-342900">
              <a:lnSpc>
                <a:spcPct val="90000"/>
              </a:lnSpc>
              <a:spcBef>
                <a:spcPts val="300"/>
              </a:spcBef>
              <a:spcAft>
                <a:spcPts val="300"/>
              </a:spcAft>
              <a:buClr>
                <a:schemeClr val="accent1"/>
              </a:buClr>
              <a:buFont typeface="Calibri" panose="020F0502020204030204" pitchFamily="34" charset="0"/>
              <a:buChar char="•"/>
            </a:pPr>
            <a:r>
              <a:rPr lang="en-GB" sz="1700" dirty="0">
                <a:solidFill>
                  <a:schemeClr val="tx1">
                    <a:lumMod val="75000"/>
                    <a:lumOff val="25000"/>
                  </a:schemeClr>
                </a:solidFill>
              </a:rPr>
              <a:t>Assessment  - Independent via the College of Policing</a:t>
            </a:r>
          </a:p>
          <a:p>
            <a:pPr marL="1714500" lvl="3" indent="-342900">
              <a:lnSpc>
                <a:spcPct val="90000"/>
              </a:lnSpc>
              <a:spcBef>
                <a:spcPts val="300"/>
              </a:spcBef>
              <a:spcAft>
                <a:spcPts val="300"/>
              </a:spcAft>
              <a:buClr>
                <a:schemeClr val="accent1"/>
              </a:buClr>
              <a:buFont typeface="Calibri" panose="020F0502020204030204" pitchFamily="34" charset="0"/>
              <a:buChar char="•"/>
            </a:pPr>
            <a:r>
              <a:rPr lang="en-GB" sz="1700" dirty="0">
                <a:solidFill>
                  <a:schemeClr val="tx1">
                    <a:lumMod val="75000"/>
                    <a:lumOff val="25000"/>
                  </a:schemeClr>
                </a:solidFill>
              </a:rPr>
              <a:t>Technical assurance – Via PDS to include DPIA and Blueprinting</a:t>
            </a:r>
          </a:p>
          <a:p>
            <a:pPr marL="1714500" lvl="3" indent="-342900">
              <a:lnSpc>
                <a:spcPct val="90000"/>
              </a:lnSpc>
              <a:spcBef>
                <a:spcPts val="300"/>
              </a:spcBef>
              <a:spcAft>
                <a:spcPts val="300"/>
              </a:spcAft>
              <a:buClr>
                <a:schemeClr val="accent1"/>
              </a:buClr>
              <a:buFont typeface="Calibri" panose="020F0502020204030204" pitchFamily="34" charset="0"/>
              <a:buChar char="•"/>
            </a:pPr>
            <a:r>
              <a:rPr lang="en-GB" sz="1700" dirty="0">
                <a:solidFill>
                  <a:schemeClr val="tx1">
                    <a:lumMod val="75000"/>
                    <a:lumOff val="25000"/>
                  </a:schemeClr>
                </a:solidFill>
              </a:rPr>
              <a:t>Showcasing – NSIB</a:t>
            </a:r>
          </a:p>
          <a:p>
            <a:pPr marL="800100" lvl="1" indent="-342900">
              <a:lnSpc>
                <a:spcPct val="90000"/>
              </a:lnSpc>
              <a:spcBef>
                <a:spcPts val="300"/>
              </a:spcBef>
              <a:spcAft>
                <a:spcPts val="300"/>
              </a:spcAft>
              <a:buClr>
                <a:schemeClr val="accent1"/>
              </a:buClr>
              <a:buFont typeface="Calibri" panose="020F0502020204030204" pitchFamily="34" charset="0"/>
              <a:buChar char="•"/>
            </a:pPr>
            <a:r>
              <a:rPr lang="en-GB" sz="1700" dirty="0">
                <a:solidFill>
                  <a:schemeClr val="tx1">
                    <a:lumMod val="75000"/>
                    <a:lumOff val="25000"/>
                  </a:schemeClr>
                </a:solidFill>
              </a:rPr>
              <a:t>Joint Operational Procedures between Police and CPS</a:t>
            </a:r>
            <a:endParaRPr lang="en-US" sz="1700" dirty="0">
              <a:solidFill>
                <a:schemeClr val="tx1">
                  <a:lumMod val="75000"/>
                  <a:lumOff val="25000"/>
                </a:schemeClr>
              </a:solidFill>
            </a:endParaRPr>
          </a:p>
          <a:p>
            <a:pPr marL="800100" lvl="1" indent="-342900">
              <a:lnSpc>
                <a:spcPct val="90000"/>
              </a:lnSpc>
              <a:spcBef>
                <a:spcPts val="300"/>
              </a:spcBef>
              <a:spcAft>
                <a:spcPts val="300"/>
              </a:spcAft>
              <a:buClr>
                <a:schemeClr val="accent1"/>
              </a:buClr>
              <a:buFont typeface="Calibri" panose="020F0502020204030204" pitchFamily="34" charset="0"/>
              <a:buChar char="•"/>
            </a:pPr>
            <a:r>
              <a:rPr lang="en-US" sz="1700" dirty="0">
                <a:solidFill>
                  <a:schemeClr val="tx1">
                    <a:lumMod val="75000"/>
                    <a:lumOff val="25000"/>
                  </a:schemeClr>
                </a:solidFill>
              </a:rPr>
              <a:t>First batch of tools being considered include:-</a:t>
            </a:r>
          </a:p>
          <a:p>
            <a:pPr marL="1257300" lvl="2" indent="-342900">
              <a:lnSpc>
                <a:spcPct val="90000"/>
              </a:lnSpc>
              <a:spcBef>
                <a:spcPts val="300"/>
              </a:spcBef>
              <a:spcAft>
                <a:spcPts val="300"/>
              </a:spcAft>
              <a:buClr>
                <a:schemeClr val="accent1"/>
              </a:buClr>
              <a:buFont typeface="Calibri" panose="020F0502020204030204" pitchFamily="34" charset="0"/>
              <a:buChar char="•"/>
            </a:pPr>
            <a:r>
              <a:rPr lang="en-US" sz="1700" dirty="0">
                <a:solidFill>
                  <a:schemeClr val="tx1">
                    <a:lumMod val="75000"/>
                    <a:lumOff val="25000"/>
                  </a:schemeClr>
                </a:solidFill>
              </a:rPr>
              <a:t>Decision support tools such as COPPA</a:t>
            </a:r>
          </a:p>
          <a:p>
            <a:pPr marL="1257300" lvl="2" indent="-342900">
              <a:lnSpc>
                <a:spcPct val="90000"/>
              </a:lnSpc>
              <a:spcBef>
                <a:spcPts val="300"/>
              </a:spcBef>
              <a:spcAft>
                <a:spcPts val="300"/>
              </a:spcAft>
              <a:buClr>
                <a:schemeClr val="accent1"/>
              </a:buClr>
              <a:buFont typeface="Calibri" panose="020F0502020204030204" pitchFamily="34" charset="0"/>
              <a:buChar char="•"/>
            </a:pPr>
            <a:r>
              <a:rPr lang="en-US" sz="1700" dirty="0">
                <a:solidFill>
                  <a:schemeClr val="tx1">
                    <a:lumMod val="75000"/>
                    <a:lumOff val="25000"/>
                  </a:schemeClr>
                </a:solidFill>
              </a:rPr>
              <a:t>Drafting tools such as MG11 in </a:t>
            </a:r>
            <a:r>
              <a:rPr lang="en-US" sz="1700" dirty="0" err="1">
                <a:solidFill>
                  <a:schemeClr val="tx1">
                    <a:lumMod val="75000"/>
                    <a:lumOff val="25000"/>
                  </a:schemeClr>
                </a:solidFill>
              </a:rPr>
              <a:t>Goodsam</a:t>
            </a:r>
            <a:endParaRPr lang="en-US" sz="1700" dirty="0">
              <a:solidFill>
                <a:schemeClr val="tx1">
                  <a:lumMod val="75000"/>
                  <a:lumOff val="25000"/>
                </a:schemeClr>
              </a:solidFill>
            </a:endParaRPr>
          </a:p>
          <a:p>
            <a:pPr marL="1257300" lvl="2" indent="-342900">
              <a:lnSpc>
                <a:spcPct val="90000"/>
              </a:lnSpc>
              <a:spcBef>
                <a:spcPts val="300"/>
              </a:spcBef>
              <a:spcAft>
                <a:spcPts val="300"/>
              </a:spcAft>
              <a:buClr>
                <a:schemeClr val="accent1"/>
              </a:buClr>
              <a:buFont typeface="Calibri" panose="020F0502020204030204" pitchFamily="34" charset="0"/>
              <a:buChar char="•"/>
            </a:pPr>
            <a:r>
              <a:rPr lang="en-US" sz="1700" dirty="0">
                <a:solidFill>
                  <a:schemeClr val="tx1">
                    <a:lumMod val="75000"/>
                    <a:lumOff val="25000"/>
                  </a:schemeClr>
                </a:solidFill>
              </a:rPr>
              <a:t>Object recognition such as </a:t>
            </a:r>
            <a:r>
              <a:rPr lang="en-US" sz="1700" dirty="0" err="1">
                <a:solidFill>
                  <a:schemeClr val="tx1">
                    <a:lumMod val="75000"/>
                    <a:lumOff val="25000"/>
                  </a:schemeClr>
                </a:solidFill>
              </a:rPr>
              <a:t>BriefCAM</a:t>
            </a:r>
            <a:endParaRPr lang="en-US" sz="1700" dirty="0">
              <a:solidFill>
                <a:schemeClr val="tx1">
                  <a:lumMod val="75000"/>
                  <a:lumOff val="25000"/>
                </a:schemeClr>
              </a:solidFill>
            </a:endParaRPr>
          </a:p>
          <a:p>
            <a:pPr marL="1257300" lvl="2" indent="-342900">
              <a:lnSpc>
                <a:spcPct val="90000"/>
              </a:lnSpc>
              <a:spcBef>
                <a:spcPts val="300"/>
              </a:spcBef>
              <a:spcAft>
                <a:spcPts val="300"/>
              </a:spcAft>
              <a:buClr>
                <a:schemeClr val="accent1"/>
              </a:buClr>
              <a:buFont typeface="Calibri" panose="020F0502020204030204" pitchFamily="34" charset="0"/>
              <a:buChar char="•"/>
            </a:pPr>
            <a:r>
              <a:rPr lang="en-US" sz="1700" dirty="0">
                <a:solidFill>
                  <a:schemeClr val="tx1">
                    <a:lumMod val="75000"/>
                    <a:lumOff val="25000"/>
                  </a:schemeClr>
                </a:solidFill>
              </a:rPr>
              <a:t>Copilot as generic business tool</a:t>
            </a:r>
          </a:p>
          <a:p>
            <a:pPr marL="1257300" lvl="2" indent="-342900">
              <a:lnSpc>
                <a:spcPct val="90000"/>
              </a:lnSpc>
              <a:spcBef>
                <a:spcPts val="300"/>
              </a:spcBef>
              <a:spcAft>
                <a:spcPts val="300"/>
              </a:spcAft>
              <a:buClr>
                <a:schemeClr val="accent1"/>
              </a:buClr>
              <a:buFont typeface="Calibri" panose="020F0502020204030204" pitchFamily="34" charset="0"/>
              <a:buChar char="•"/>
            </a:pPr>
            <a:r>
              <a:rPr lang="en-US" sz="1700" dirty="0">
                <a:solidFill>
                  <a:schemeClr val="tx1">
                    <a:lumMod val="75000"/>
                    <a:lumOff val="25000"/>
                  </a:schemeClr>
                </a:solidFill>
              </a:rPr>
              <a:t>Data Exploitation such as SOZE</a:t>
            </a:r>
          </a:p>
          <a:p>
            <a:pPr marL="1257300" lvl="2" indent="-342900">
              <a:lnSpc>
                <a:spcPct val="90000"/>
              </a:lnSpc>
              <a:spcBef>
                <a:spcPts val="300"/>
              </a:spcBef>
              <a:spcAft>
                <a:spcPts val="300"/>
              </a:spcAft>
              <a:buClr>
                <a:schemeClr val="accent1"/>
              </a:buClr>
              <a:buFont typeface="Calibri" panose="020F0502020204030204" pitchFamily="34" charset="0"/>
              <a:buChar char="•"/>
            </a:pPr>
            <a:r>
              <a:rPr lang="en-US" sz="1700" dirty="0">
                <a:solidFill>
                  <a:schemeClr val="tx1">
                    <a:lumMod val="75000"/>
                    <a:lumOff val="25000"/>
                  </a:schemeClr>
                </a:solidFill>
              </a:rPr>
              <a:t>Transcription/Translation considerations about national accreditation</a:t>
            </a:r>
          </a:p>
          <a:p>
            <a:pPr marL="1257300" lvl="2" indent="-342900">
              <a:lnSpc>
                <a:spcPct val="90000"/>
              </a:lnSpc>
              <a:spcBef>
                <a:spcPts val="300"/>
              </a:spcBef>
              <a:spcAft>
                <a:spcPts val="300"/>
              </a:spcAft>
              <a:buClr>
                <a:schemeClr val="accent1"/>
              </a:buClr>
              <a:buFont typeface="Calibri" panose="020F0502020204030204" pitchFamily="34" charset="0"/>
              <a:buChar char="•"/>
            </a:pPr>
            <a:endParaRPr lang="en-GB" sz="1700" dirty="0">
              <a:solidFill>
                <a:schemeClr val="tx1">
                  <a:lumMod val="75000"/>
                  <a:lumOff val="25000"/>
                </a:schemeClr>
              </a:solidFill>
            </a:endParaRPr>
          </a:p>
        </p:txBody>
      </p:sp>
      <p:sp>
        <p:nvSpPr>
          <p:cNvPr id="30" name="Rectangle 29">
            <a:extLst>
              <a:ext uri="{FF2B5EF4-FFF2-40B4-BE49-F238E27FC236}">
                <a16:creationId xmlns:a16="http://schemas.microsoft.com/office/drawing/2014/main" id="{51DDD252-D7C8-4CE5-9C61-D60D722BC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2" name="Rectangle 31">
            <a:extLst>
              <a:ext uri="{FF2B5EF4-FFF2-40B4-BE49-F238E27FC236}">
                <a16:creationId xmlns:a16="http://schemas.microsoft.com/office/drawing/2014/main" id="{2FBD75F5-C49C-4F6A-8D43-7A5939C23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327277023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C2DC10F-CD76-43DC-9E0B-CB291F740C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2" name="Rectangle 21">
            <a:extLst>
              <a:ext uri="{FF2B5EF4-FFF2-40B4-BE49-F238E27FC236}">
                <a16:creationId xmlns:a16="http://schemas.microsoft.com/office/drawing/2014/main" id="{1C18170A-08B7-4230-A012-B24C20E393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24" name="Straight Connector 23">
            <a:extLst>
              <a:ext uri="{FF2B5EF4-FFF2-40B4-BE49-F238E27FC236}">
                <a16:creationId xmlns:a16="http://schemas.microsoft.com/office/drawing/2014/main" id="{52188B95-E375-4977-9E9C-E28CE956F6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6" name="Rectangle 25">
            <a:extLst>
              <a:ext uri="{FF2B5EF4-FFF2-40B4-BE49-F238E27FC236}">
                <a16:creationId xmlns:a16="http://schemas.microsoft.com/office/drawing/2014/main" id="{E5958DBC-F4DA-42A8-8C52-860179790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90FE149-1681-B4F1-6863-C89C694AEC62}"/>
              </a:ext>
            </a:extLst>
          </p:cNvPr>
          <p:cNvSpPr/>
          <p:nvPr/>
        </p:nvSpPr>
        <p:spPr>
          <a:xfrm>
            <a:off x="5144679" y="634946"/>
            <a:ext cx="6405063" cy="1450757"/>
          </a:xfrm>
          <a:prstGeom prst="rect">
            <a:avLst/>
          </a:prstGeom>
        </p:spPr>
        <p:txBody>
          <a:bodyPr vert="horz" lIns="91440" tIns="45720" rIns="91440" bIns="45720" rtlCol="0" anchor="b">
            <a:normAutofit/>
          </a:bodyPr>
          <a:lstStyle/>
          <a:p>
            <a:pPr>
              <a:lnSpc>
                <a:spcPct val="85000"/>
              </a:lnSpc>
              <a:spcBef>
                <a:spcPct val="0"/>
              </a:spcBef>
              <a:spcAft>
                <a:spcPts val="225"/>
              </a:spcAft>
            </a:pPr>
            <a:r>
              <a:rPr lang="en-US" sz="4800" b="1" i="0" spc="-50">
                <a:solidFill>
                  <a:schemeClr val="tx1">
                    <a:lumMod val="75000"/>
                    <a:lumOff val="25000"/>
                  </a:schemeClr>
                </a:solidFill>
                <a:effectLst/>
                <a:latin typeface="+mj-lt"/>
                <a:ea typeface="+mj-ea"/>
                <a:cs typeface="+mj-cs"/>
              </a:rPr>
              <a:t>West Midlands Police</a:t>
            </a:r>
          </a:p>
        </p:txBody>
      </p:sp>
      <p:pic>
        <p:nvPicPr>
          <p:cNvPr id="15" name="Picture 14" descr="Diagram&#10;&#10;Description automatically generated">
            <a:extLst>
              <a:ext uri="{FF2B5EF4-FFF2-40B4-BE49-F238E27FC236}">
                <a16:creationId xmlns:a16="http://schemas.microsoft.com/office/drawing/2014/main" id="{FB7478D9-0D79-4A1B-A871-C136323F7294}"/>
              </a:ext>
            </a:extLst>
          </p:cNvPr>
          <p:cNvPicPr>
            <a:picLocks noChangeAspect="1"/>
          </p:cNvPicPr>
          <p:nvPr/>
        </p:nvPicPr>
        <p:blipFill rotWithShape="1">
          <a:blip r:embed="rId3"/>
          <a:srcRect r="54222"/>
          <a:stretch/>
        </p:blipFill>
        <p:spPr>
          <a:xfrm flipH="1" flipV="1">
            <a:off x="1261801" y="581098"/>
            <a:ext cx="2764693" cy="2476136"/>
          </a:xfrm>
          <a:prstGeom prst="rect">
            <a:avLst/>
          </a:prstGeom>
        </p:spPr>
      </p:pic>
      <p:cxnSp>
        <p:nvCxnSpPr>
          <p:cNvPr id="28" name="Straight Connector 27">
            <a:extLst>
              <a:ext uri="{FF2B5EF4-FFF2-40B4-BE49-F238E27FC236}">
                <a16:creationId xmlns:a16="http://schemas.microsoft.com/office/drawing/2014/main" id="{79FCC9A9-2031-4283-9B27-34B62BB7F30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14" name="Picture 13" descr="Diagram&#10;&#10;Description automatically generated">
            <a:extLst>
              <a:ext uri="{FF2B5EF4-FFF2-40B4-BE49-F238E27FC236}">
                <a16:creationId xmlns:a16="http://schemas.microsoft.com/office/drawing/2014/main" id="{8BCBCCC8-703F-23A6-12D0-EDD882413262}"/>
              </a:ext>
            </a:extLst>
          </p:cNvPr>
          <p:cNvPicPr>
            <a:picLocks noChangeAspect="1"/>
          </p:cNvPicPr>
          <p:nvPr/>
        </p:nvPicPr>
        <p:blipFill rotWithShape="1">
          <a:blip r:embed="rId3"/>
          <a:srcRect r="54222"/>
          <a:stretch/>
        </p:blipFill>
        <p:spPr>
          <a:xfrm rot="10800000" flipH="1" flipV="1">
            <a:off x="1261800" y="3218101"/>
            <a:ext cx="2764693" cy="2476136"/>
          </a:xfrm>
          <a:prstGeom prst="rect">
            <a:avLst/>
          </a:prstGeom>
        </p:spPr>
      </p:pic>
      <p:sp>
        <p:nvSpPr>
          <p:cNvPr id="3" name="TextBox 2">
            <a:extLst>
              <a:ext uri="{FF2B5EF4-FFF2-40B4-BE49-F238E27FC236}">
                <a16:creationId xmlns:a16="http://schemas.microsoft.com/office/drawing/2014/main" id="{0BE02277-6F3D-792E-3BE5-6E1C421DA3E6}"/>
              </a:ext>
            </a:extLst>
          </p:cNvPr>
          <p:cNvSpPr txBox="1"/>
          <p:nvPr/>
        </p:nvSpPr>
        <p:spPr>
          <a:xfrm>
            <a:off x="5144679" y="2198914"/>
            <a:ext cx="6405063" cy="3670180"/>
          </a:xfrm>
          <a:prstGeom prst="rect">
            <a:avLst/>
          </a:prstGeom>
        </p:spPr>
        <p:txBody>
          <a:bodyPr vert="horz" lIns="0" tIns="45720" rIns="0" bIns="45720" rtlCol="0">
            <a:normAutofit/>
          </a:bodyPr>
          <a:lstStyle/>
          <a:p>
            <a:pPr marL="800100" lvl="1" indent="-342900">
              <a:lnSpc>
                <a:spcPct val="90000"/>
              </a:lnSpc>
              <a:spcBef>
                <a:spcPts val="300"/>
              </a:spcBef>
              <a:spcAft>
                <a:spcPts val="300"/>
              </a:spcAft>
              <a:buClr>
                <a:schemeClr val="accent1"/>
              </a:buClr>
              <a:buFont typeface="Calibri" panose="020F0502020204030204" pitchFamily="34" charset="0"/>
              <a:buChar char="•"/>
            </a:pPr>
            <a:r>
              <a:rPr lang="en-US" dirty="0">
                <a:solidFill>
                  <a:schemeClr val="tx1">
                    <a:lumMod val="75000"/>
                    <a:lumOff val="25000"/>
                  </a:schemeClr>
                </a:solidFill>
              </a:rPr>
              <a:t>Agreed governance – Change Board</a:t>
            </a:r>
          </a:p>
          <a:p>
            <a:pPr marL="800100" lvl="1" indent="-342900">
              <a:lnSpc>
                <a:spcPct val="90000"/>
              </a:lnSpc>
              <a:spcBef>
                <a:spcPts val="300"/>
              </a:spcBef>
              <a:spcAft>
                <a:spcPts val="300"/>
              </a:spcAft>
              <a:buClr>
                <a:schemeClr val="accent1"/>
              </a:buClr>
              <a:buFont typeface="Calibri" panose="020F0502020204030204" pitchFamily="34" charset="0"/>
              <a:buChar char="•"/>
            </a:pPr>
            <a:r>
              <a:rPr lang="en-US" dirty="0">
                <a:solidFill>
                  <a:schemeClr val="tx1">
                    <a:lumMod val="75000"/>
                    <a:lumOff val="25000"/>
                  </a:schemeClr>
                </a:solidFill>
              </a:rPr>
              <a:t>Mapping all tools in use</a:t>
            </a:r>
          </a:p>
          <a:p>
            <a:pPr marL="800100" lvl="1" indent="-342900">
              <a:lnSpc>
                <a:spcPct val="90000"/>
              </a:lnSpc>
              <a:spcBef>
                <a:spcPts val="300"/>
              </a:spcBef>
              <a:spcAft>
                <a:spcPts val="300"/>
              </a:spcAft>
              <a:buClr>
                <a:schemeClr val="accent1"/>
              </a:buClr>
              <a:buFont typeface="Calibri" panose="020F0502020204030204" pitchFamily="34" charset="0"/>
              <a:buChar char="•"/>
            </a:pPr>
            <a:r>
              <a:rPr lang="en-US" dirty="0">
                <a:solidFill>
                  <a:schemeClr val="tx1">
                    <a:lumMod val="75000"/>
                    <a:lumOff val="25000"/>
                  </a:schemeClr>
                </a:solidFill>
              </a:rPr>
              <a:t>A cautious approach</a:t>
            </a:r>
          </a:p>
          <a:p>
            <a:pPr marL="1257300" lvl="2" indent="-342900">
              <a:lnSpc>
                <a:spcPct val="90000"/>
              </a:lnSpc>
              <a:spcBef>
                <a:spcPts val="300"/>
              </a:spcBef>
              <a:spcAft>
                <a:spcPts val="300"/>
              </a:spcAft>
              <a:buClr>
                <a:schemeClr val="accent1"/>
              </a:buClr>
              <a:buFont typeface="Calibri" panose="020F0502020204030204" pitchFamily="34" charset="0"/>
              <a:buChar char="•"/>
            </a:pPr>
            <a:r>
              <a:rPr lang="en-US" dirty="0">
                <a:solidFill>
                  <a:schemeClr val="tx1">
                    <a:lumMod val="75000"/>
                    <a:lumOff val="25000"/>
                  </a:schemeClr>
                </a:solidFill>
              </a:rPr>
              <a:t>Watching what gets nationally assured</a:t>
            </a:r>
          </a:p>
          <a:p>
            <a:pPr marL="1257300" lvl="2" indent="-342900">
              <a:lnSpc>
                <a:spcPct val="90000"/>
              </a:lnSpc>
              <a:spcBef>
                <a:spcPts val="300"/>
              </a:spcBef>
              <a:spcAft>
                <a:spcPts val="300"/>
              </a:spcAft>
              <a:buClr>
                <a:schemeClr val="accent1"/>
              </a:buClr>
              <a:buFont typeface="Calibri" panose="020F0502020204030204" pitchFamily="34" charset="0"/>
              <a:buChar char="•"/>
            </a:pPr>
            <a:r>
              <a:rPr lang="en-US" dirty="0">
                <a:solidFill>
                  <a:schemeClr val="tx1">
                    <a:lumMod val="75000"/>
                    <a:lumOff val="25000"/>
                  </a:schemeClr>
                </a:solidFill>
              </a:rPr>
              <a:t>Limited targeted self creation LLM</a:t>
            </a:r>
          </a:p>
          <a:p>
            <a:pPr marL="1257300" lvl="2" indent="-342900">
              <a:lnSpc>
                <a:spcPct val="90000"/>
              </a:lnSpc>
              <a:spcBef>
                <a:spcPts val="300"/>
              </a:spcBef>
              <a:spcAft>
                <a:spcPts val="300"/>
              </a:spcAft>
              <a:buClr>
                <a:schemeClr val="accent1"/>
              </a:buClr>
              <a:buFont typeface="Calibri" panose="020F0502020204030204" pitchFamily="34" charset="0"/>
              <a:buChar char="•"/>
            </a:pPr>
            <a:r>
              <a:rPr lang="en-US" dirty="0">
                <a:solidFill>
                  <a:schemeClr val="tx1">
                    <a:lumMod val="75000"/>
                    <a:lumOff val="25000"/>
                  </a:schemeClr>
                </a:solidFill>
              </a:rPr>
              <a:t>Focus on improving </a:t>
            </a:r>
            <a:r>
              <a:rPr lang="en-US" dirty="0" err="1">
                <a:solidFill>
                  <a:schemeClr val="tx1">
                    <a:lumMod val="75000"/>
                    <a:lumOff val="25000"/>
                  </a:schemeClr>
                </a:solidFill>
              </a:rPr>
              <a:t>Andi_Esra</a:t>
            </a:r>
            <a:r>
              <a:rPr lang="en-US" dirty="0">
                <a:solidFill>
                  <a:schemeClr val="tx1">
                    <a:lumMod val="75000"/>
                    <a:lumOff val="25000"/>
                  </a:schemeClr>
                </a:solidFill>
              </a:rPr>
              <a:t> and Calabrio</a:t>
            </a:r>
          </a:p>
          <a:p>
            <a:pPr marL="800100" lvl="1" indent="-342900">
              <a:lnSpc>
                <a:spcPct val="90000"/>
              </a:lnSpc>
              <a:spcBef>
                <a:spcPts val="300"/>
              </a:spcBef>
              <a:spcAft>
                <a:spcPts val="300"/>
              </a:spcAft>
              <a:buClr>
                <a:schemeClr val="accent1"/>
              </a:buClr>
              <a:buFont typeface="Calibri" panose="020F0502020204030204" pitchFamily="34" charset="0"/>
              <a:buChar char="•"/>
            </a:pPr>
            <a:r>
              <a:rPr lang="en-US" dirty="0">
                <a:solidFill>
                  <a:schemeClr val="tx1">
                    <a:lumMod val="75000"/>
                    <a:lumOff val="25000"/>
                  </a:schemeClr>
                </a:solidFill>
              </a:rPr>
              <a:t>Will consider CoPilot Chat in October and a caution exploration of Copilot 365</a:t>
            </a:r>
          </a:p>
          <a:p>
            <a:pPr marL="800100" lvl="1" indent="-342900">
              <a:lnSpc>
                <a:spcPct val="90000"/>
              </a:lnSpc>
              <a:spcBef>
                <a:spcPts val="300"/>
              </a:spcBef>
              <a:spcAft>
                <a:spcPts val="300"/>
              </a:spcAft>
              <a:buClr>
                <a:schemeClr val="accent1"/>
              </a:buClr>
              <a:buFont typeface="Calibri" panose="020F0502020204030204" pitchFamily="34" charset="0"/>
              <a:buChar char="•"/>
            </a:pPr>
            <a:endParaRPr lang="en-US" dirty="0">
              <a:solidFill>
                <a:schemeClr val="tx1">
                  <a:lumMod val="75000"/>
                  <a:lumOff val="25000"/>
                </a:schemeClr>
              </a:solidFill>
            </a:endParaRPr>
          </a:p>
          <a:p>
            <a:pPr marL="800100" lvl="1" indent="-342900">
              <a:lnSpc>
                <a:spcPct val="90000"/>
              </a:lnSpc>
              <a:spcBef>
                <a:spcPts val="300"/>
              </a:spcBef>
              <a:spcAft>
                <a:spcPts val="300"/>
              </a:spcAft>
              <a:buClr>
                <a:schemeClr val="accent1"/>
              </a:buClr>
              <a:buFont typeface="Calibri" panose="020F0502020204030204" pitchFamily="34" charset="0"/>
              <a:buChar char="•"/>
            </a:pPr>
            <a:endParaRPr lang="en-US" b="0" i="0" dirty="0">
              <a:solidFill>
                <a:schemeClr val="tx1">
                  <a:lumMod val="75000"/>
                  <a:lumOff val="25000"/>
                </a:schemeClr>
              </a:solidFill>
              <a:effectLst/>
            </a:endParaRPr>
          </a:p>
        </p:txBody>
      </p:sp>
      <p:sp>
        <p:nvSpPr>
          <p:cNvPr id="30" name="Rectangle 29">
            <a:extLst>
              <a:ext uri="{FF2B5EF4-FFF2-40B4-BE49-F238E27FC236}">
                <a16:creationId xmlns:a16="http://schemas.microsoft.com/office/drawing/2014/main" id="{51DDD252-D7C8-4CE5-9C61-D60D722BC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32" name="Rectangle 31">
            <a:extLst>
              <a:ext uri="{FF2B5EF4-FFF2-40B4-BE49-F238E27FC236}">
                <a16:creationId xmlns:a16="http://schemas.microsoft.com/office/drawing/2014/main" id="{2FBD75F5-C49C-4F6A-8D43-7A5939C23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34980668"/>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141218FA268E34695C010E9F0CBF649" ma:contentTypeVersion="16" ma:contentTypeDescription="Create a new document." ma:contentTypeScope="" ma:versionID="7f16c14f12a807a1386d1a3ace755234">
  <xsd:schema xmlns:xsd="http://www.w3.org/2001/XMLSchema" xmlns:xs="http://www.w3.org/2001/XMLSchema" xmlns:p="http://schemas.microsoft.com/office/2006/metadata/properties" xmlns:ns3="3339e456-c21c-472d-a1ae-a499a9530780" xmlns:ns4="eea30891-72fb-42b7-95c5-f58baa4001e2" targetNamespace="http://schemas.microsoft.com/office/2006/metadata/properties" ma:root="true" ma:fieldsID="913060b7c685fe27828288349ef2ba60" ns3:_="" ns4:_="">
    <xsd:import namespace="3339e456-c21c-472d-a1ae-a499a9530780"/>
    <xsd:import namespace="eea30891-72fb-42b7-95c5-f58baa4001e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LengthInSeconds" minOccurs="0"/>
                <xsd:element ref="ns3:MediaServiceDateTake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OCR" minOccurs="0"/>
                <xsd:element ref="ns3:_activity" minOccurs="0"/>
                <xsd:element ref="ns3:MediaServiceObjectDetectorVersions" minOccurs="0"/>
                <xsd:element ref="ns3:MediaServiceSystemTags" minOccurs="0"/>
                <xsd:element ref="ns3:MediaServiceLoca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39e456-c21c-472d-a1ae-a499a95307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ea30891-72fb-42b7-95c5-f58baa4001e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3339e456-c21c-472d-a1ae-a499a9530780" xsi:nil="true"/>
  </documentManagement>
</p:properties>
</file>

<file path=customXml/itemProps1.xml><?xml version="1.0" encoding="utf-8"?>
<ds:datastoreItem xmlns:ds="http://schemas.openxmlformats.org/officeDocument/2006/customXml" ds:itemID="{5C636316-911A-454F-9403-C7E9258BBD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39e456-c21c-472d-a1ae-a499a9530780"/>
    <ds:schemaRef ds:uri="eea30891-72fb-42b7-95c5-f58baa4001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4E5F0F8-818B-4624-8E84-51671B69DBD3}">
  <ds:schemaRefs>
    <ds:schemaRef ds:uri="http://schemas.microsoft.com/sharepoint/v3/contenttype/forms"/>
  </ds:schemaRefs>
</ds:datastoreItem>
</file>

<file path=customXml/itemProps3.xml><?xml version="1.0" encoding="utf-8"?>
<ds:datastoreItem xmlns:ds="http://schemas.openxmlformats.org/officeDocument/2006/customXml" ds:itemID="{DAA1C80D-ECBD-473E-A34A-F097E1AD219D}">
  <ds:schemaRefs>
    <ds:schemaRef ds:uri="http://www.w3.org/XML/1998/namespace"/>
    <ds:schemaRef ds:uri="http://schemas.microsoft.com/office/2006/documentManagement/types"/>
    <ds:schemaRef ds:uri="http://schemas.microsoft.com/office/2006/metadata/properties"/>
    <ds:schemaRef ds:uri="http://purl.org/dc/dcmitype/"/>
    <ds:schemaRef ds:uri="http://schemas.microsoft.com/office/infopath/2007/PartnerControls"/>
    <ds:schemaRef ds:uri="http://schemas.openxmlformats.org/package/2006/metadata/core-properties"/>
    <ds:schemaRef ds:uri="http://purl.org/dc/elements/1.1/"/>
    <ds:schemaRef ds:uri="eea30891-72fb-42b7-95c5-f58baa4001e2"/>
    <ds:schemaRef ds:uri="3339e456-c21c-472d-a1ae-a499a9530780"/>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169</TotalTime>
  <Words>384</Words>
  <Application>Microsoft Office PowerPoint</Application>
  <PresentationFormat>Widescreen</PresentationFormat>
  <Paragraphs>55</Paragraphs>
  <Slides>6</Slides>
  <Notes>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6" baseType="lpstr">
      <vt:lpstr>Aptos</vt:lpstr>
      <vt:lpstr>Arial</vt:lpstr>
      <vt:lpstr>Calibri</vt:lpstr>
      <vt:lpstr>Calibri Light</vt:lpstr>
      <vt:lpstr>Open Sans</vt:lpstr>
      <vt:lpstr>Open Sans Light</vt:lpstr>
      <vt:lpstr>Segoe Sans</vt:lpstr>
      <vt:lpstr>Wingdings 2</vt:lpstr>
      <vt:lpstr>Retrospect</vt:lpstr>
      <vt:lpstr>think-cell Slide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Lewis Lincoln-Gordon</dc:creator>
  <cp:lastModifiedBy>Matt Welsted</cp:lastModifiedBy>
  <cp:revision>6</cp:revision>
  <dcterms:created xsi:type="dcterms:W3CDTF">2025-03-21T10:13:38Z</dcterms:created>
  <dcterms:modified xsi:type="dcterms:W3CDTF">2025-09-08T11:12:35Z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e7b36c5-01da-48bc-918f-ba2815177b49_Enabled">
    <vt:lpwstr>true</vt:lpwstr>
  </property>
  <property fmtid="{D5CDD505-2E9C-101B-9397-08002B2CF9AE}" pid="3" name="MSIP_Label_ee7b36c5-01da-48bc-918f-ba2815177b49_SetDate">
    <vt:lpwstr>2025-03-21T10:26:30Z</vt:lpwstr>
  </property>
  <property fmtid="{D5CDD505-2E9C-101B-9397-08002B2CF9AE}" pid="4" name="MSIP_Label_ee7b36c5-01da-48bc-918f-ba2815177b49_Method">
    <vt:lpwstr>Standard</vt:lpwstr>
  </property>
  <property fmtid="{D5CDD505-2E9C-101B-9397-08002B2CF9AE}" pid="5" name="MSIP_Label_ee7b36c5-01da-48bc-918f-ba2815177b49_Name">
    <vt:lpwstr>OFFICIAL</vt:lpwstr>
  </property>
  <property fmtid="{D5CDD505-2E9C-101B-9397-08002B2CF9AE}" pid="6" name="MSIP_Label_ee7b36c5-01da-48bc-918f-ba2815177b49_SiteId">
    <vt:lpwstr>dd7d99f4-65c4-4822-bf7b-75d61ebc8f4a</vt:lpwstr>
  </property>
  <property fmtid="{D5CDD505-2E9C-101B-9397-08002B2CF9AE}" pid="7" name="MSIP_Label_ee7b36c5-01da-48bc-918f-ba2815177b49_ActionId">
    <vt:lpwstr>da226f71-9541-4ae0-b081-a07e44b00e2c</vt:lpwstr>
  </property>
  <property fmtid="{D5CDD505-2E9C-101B-9397-08002B2CF9AE}" pid="8" name="MSIP_Label_ee7b36c5-01da-48bc-918f-ba2815177b49_ContentBits">
    <vt:lpwstr>0</vt:lpwstr>
  </property>
  <property fmtid="{D5CDD505-2E9C-101B-9397-08002B2CF9AE}" pid="9" name="MSIP_Label_ee7b36c5-01da-48bc-918f-ba2815177b49_Tag">
    <vt:lpwstr>10, 3, 0, 1</vt:lpwstr>
  </property>
  <property fmtid="{D5CDD505-2E9C-101B-9397-08002B2CF9AE}" pid="10" name="ContentTypeId">
    <vt:lpwstr>0x0101008141218FA268E34695C010E9F0CBF649</vt:lpwstr>
  </property>
</Properties>
</file>